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4" r:id="rId5"/>
  </p:sldMasterIdLst>
  <p:notesMasterIdLst>
    <p:notesMasterId r:id="rId50"/>
  </p:notesMasterIdLst>
  <p:handoutMasterIdLst>
    <p:handoutMasterId r:id="rId51"/>
  </p:handoutMasterIdLst>
  <p:sldIdLst>
    <p:sldId id="751" r:id="rId6"/>
    <p:sldId id="770" r:id="rId7"/>
    <p:sldId id="769" r:id="rId8"/>
    <p:sldId id="779" r:id="rId9"/>
    <p:sldId id="785" r:id="rId10"/>
    <p:sldId id="767" r:id="rId11"/>
    <p:sldId id="794" r:id="rId12"/>
    <p:sldId id="782" r:id="rId13"/>
    <p:sldId id="787" r:id="rId14"/>
    <p:sldId id="788" r:id="rId15"/>
    <p:sldId id="795" r:id="rId16"/>
    <p:sldId id="783" r:id="rId17"/>
    <p:sldId id="780" r:id="rId18"/>
    <p:sldId id="771" r:id="rId19"/>
    <p:sldId id="773" r:id="rId20"/>
    <p:sldId id="772" r:id="rId21"/>
    <p:sldId id="784" r:id="rId22"/>
    <p:sldId id="775" r:id="rId23"/>
    <p:sldId id="796" r:id="rId24"/>
    <p:sldId id="781" r:id="rId25"/>
    <p:sldId id="793" r:id="rId26"/>
    <p:sldId id="792" r:id="rId27"/>
    <p:sldId id="789" r:id="rId28"/>
    <p:sldId id="765" r:id="rId29"/>
    <p:sldId id="790" r:id="rId30"/>
    <p:sldId id="786" r:id="rId31"/>
    <p:sldId id="797" r:id="rId32"/>
    <p:sldId id="798" r:id="rId33"/>
    <p:sldId id="805" r:id="rId34"/>
    <p:sldId id="801" r:id="rId35"/>
    <p:sldId id="803" r:id="rId36"/>
    <p:sldId id="804" r:id="rId37"/>
    <p:sldId id="806" r:id="rId38"/>
    <p:sldId id="807" r:id="rId39"/>
    <p:sldId id="808" r:id="rId40"/>
    <p:sldId id="809" r:id="rId41"/>
    <p:sldId id="810" r:id="rId42"/>
    <p:sldId id="766" r:id="rId43"/>
    <p:sldId id="757" r:id="rId44"/>
    <p:sldId id="752" r:id="rId45"/>
    <p:sldId id="768" r:id="rId46"/>
    <p:sldId id="762" r:id="rId47"/>
    <p:sldId id="763" r:id="rId48"/>
    <p:sldId id="764" r:id="rId4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001" id="{4F0F34B9-8AD2-7043-9DF1-16E04E189EBD}">
          <p14:sldIdLst>
            <p14:sldId id="751"/>
            <p14:sldId id="770"/>
            <p14:sldId id="769"/>
            <p14:sldId id="779"/>
            <p14:sldId id="785"/>
            <p14:sldId id="767"/>
            <p14:sldId id="794"/>
            <p14:sldId id="782"/>
            <p14:sldId id="787"/>
          </p14:sldIdLst>
        </p14:section>
        <p14:section name="Les 2" id="{89D9597A-C789-494B-88C9-8071BCE294B1}">
          <p14:sldIdLst>
            <p14:sldId id="788"/>
            <p14:sldId id="795"/>
            <p14:sldId id="783"/>
            <p14:sldId id="780"/>
            <p14:sldId id="771"/>
            <p14:sldId id="773"/>
            <p14:sldId id="772"/>
            <p14:sldId id="784"/>
            <p14:sldId id="775"/>
          </p14:sldIdLst>
        </p14:section>
        <p14:section name="Les 3" id="{AC32CDDF-7CC7-BC44-84D5-B24C231F9C0F}">
          <p14:sldIdLst>
            <p14:sldId id="796"/>
            <p14:sldId id="781"/>
            <p14:sldId id="793"/>
            <p14:sldId id="792"/>
            <p14:sldId id="789"/>
            <p14:sldId id="765"/>
            <p14:sldId id="790"/>
            <p14:sldId id="786"/>
          </p14:sldIdLst>
        </p14:section>
        <p14:section name="Les 4" id="{9FF2CC5F-59B8-FD45-B033-A1BEBBB6295B}">
          <p14:sldIdLst>
            <p14:sldId id="797"/>
            <p14:sldId id="798"/>
            <p14:sldId id="805"/>
            <p14:sldId id="801"/>
            <p14:sldId id="803"/>
            <p14:sldId id="804"/>
          </p14:sldIdLst>
        </p14:section>
        <p14:section name="Les 5" id="{D35FB2ED-8394-6045-B3A1-3398752DC446}">
          <p14:sldIdLst>
            <p14:sldId id="806"/>
            <p14:sldId id="807"/>
            <p14:sldId id="808"/>
            <p14:sldId id="809"/>
          </p14:sldIdLst>
        </p14:section>
        <p14:section name="Bonus" id="{33001462-7282-F344-B01E-7F2871C89763}">
          <p14:sldIdLst>
            <p14:sldId id="810"/>
          </p14:sldIdLst>
        </p14:section>
        <p14:section name="Template" id="{2A6D2CCC-BDD4-F440-85B7-75AA9673B10D}">
          <p14:sldIdLst>
            <p14:sldId id="766"/>
            <p14:sldId id="757"/>
            <p14:sldId id="752"/>
            <p14:sldId id="768"/>
            <p14:sldId id="762"/>
            <p14:sldId id="763"/>
            <p14:sldId id="764"/>
          </p14:sldIdLst>
        </p14:section>
      </p14:sectionLst>
    </p:ext>
    <p:ext uri="{EFAFB233-063F-42B5-8137-9DF3F51BA10A}">
      <p15:sldGuideLst xmlns:p15="http://schemas.microsoft.com/office/powerpoint/2012/main">
        <p15:guide id="3" pos="7680" userDrawn="1">
          <p15:clr>
            <a:srgbClr val="A4A3A4"/>
          </p15:clr>
        </p15:guide>
        <p15:guide id="6" pos="3840" userDrawn="1">
          <p15:clr>
            <a:srgbClr val="A4A3A4"/>
          </p15:clr>
        </p15:guide>
        <p15:guide id="7" orient="horz" pos="4320" userDrawn="1">
          <p15:clr>
            <a:srgbClr val="A4A3A4"/>
          </p15:clr>
        </p15:guide>
        <p15:guide id="8" userDrawn="1">
          <p15:clr>
            <a:srgbClr val="A4A3A4"/>
          </p15:clr>
        </p15:guide>
        <p15:guide id="9" orient="horz" pos="2160" userDrawn="1">
          <p15:clr>
            <a:srgbClr val="A4A3A4"/>
          </p15:clr>
        </p15:guide>
        <p15:guide id="10" orient="horz" userDrawn="1">
          <p15:clr>
            <a:srgbClr val="A4A3A4"/>
          </p15:clr>
        </p15:guide>
        <p15:guide id="11" pos="7176" userDrawn="1">
          <p15:clr>
            <a:srgbClr val="A4A3A4"/>
          </p15:clr>
        </p15:guide>
        <p15:guide id="12" pos="504" userDrawn="1">
          <p15:clr>
            <a:srgbClr val="A4A3A4"/>
          </p15:clr>
        </p15:guide>
        <p15:guide id="13" orient="horz" pos="3816" userDrawn="1">
          <p15:clr>
            <a:srgbClr val="A4A3A4"/>
          </p15:clr>
        </p15:guide>
        <p15:guide id="14" orient="horz" pos="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ka Saputra" initials="AS" lastIdx="1" clrIdx="0">
    <p:extLst>
      <p:ext uri="{19B8F6BF-5375-455C-9EA6-DF929625EA0E}">
        <p15:presenceInfo xmlns:p15="http://schemas.microsoft.com/office/powerpoint/2012/main" userId="40c3aa0798ec4f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C6"/>
    <a:srgbClr val="2F3841"/>
    <a:srgbClr val="CCD7E9"/>
    <a:srgbClr val="EBF1FD"/>
    <a:srgbClr val="666D77"/>
    <a:srgbClr val="BE5195"/>
    <a:srgbClr val="EC87C1"/>
    <a:srgbClr val="EC87C3"/>
    <a:srgbClr val="785BC9"/>
    <a:srgbClr val="AB91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BACBC-B52C-8D48-8086-30E6499EDEEF}" v="15" dt="2022-06-07T14:04:24.835"/>
    <p1510:client id="{D4710067-4712-C04E-80EF-F6946C0D9008}" v="339" dt="2022-06-07T11:19:28.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7"/>
    <p:restoredTop sz="94697"/>
  </p:normalViewPr>
  <p:slideViewPr>
    <p:cSldViewPr snapToGrid="0">
      <p:cViewPr varScale="1">
        <p:scale>
          <a:sx n="108" d="100"/>
          <a:sy n="108" d="100"/>
        </p:scale>
        <p:origin x="736" y="184"/>
      </p:cViewPr>
      <p:guideLst>
        <p:guide pos="7680"/>
        <p:guide pos="3840"/>
        <p:guide orient="horz" pos="4320"/>
        <p:guide/>
        <p:guide orient="horz" pos="2160"/>
        <p:guide orient="horz"/>
        <p:guide pos="7176"/>
        <p:guide pos="504"/>
        <p:guide orient="horz" pos="3816"/>
        <p:guide orient="horz" pos="4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5DB21D-085B-449F-BC28-0A90F63D6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latin typeface="Lato Light" panose="020F0502020204030203" pitchFamily="34" charset="0"/>
            </a:endParaRPr>
          </a:p>
        </p:txBody>
      </p:sp>
      <p:sp>
        <p:nvSpPr>
          <p:cNvPr id="3" name="Date Placeholder 2">
            <a:extLst>
              <a:ext uri="{FF2B5EF4-FFF2-40B4-BE49-F238E27FC236}">
                <a16:creationId xmlns:a16="http://schemas.microsoft.com/office/drawing/2014/main" id="{C86589C5-6795-4CD7-BE35-C52FCDD9EA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882D91-B92C-47BF-A810-B249A6212E77}" type="datetimeFigureOut">
              <a:rPr lang="id-ID" smtClean="0">
                <a:latin typeface="Lato Light" panose="020F0502020204030203" pitchFamily="34" charset="0"/>
              </a:rPr>
              <a:t>22/06/22</a:t>
            </a:fld>
            <a:endParaRPr lang="id-ID">
              <a:latin typeface="Lato Light" panose="020F0502020204030203" pitchFamily="34" charset="0"/>
            </a:endParaRPr>
          </a:p>
        </p:txBody>
      </p:sp>
      <p:sp>
        <p:nvSpPr>
          <p:cNvPr id="4" name="Footer Placeholder 3">
            <a:extLst>
              <a:ext uri="{FF2B5EF4-FFF2-40B4-BE49-F238E27FC236}">
                <a16:creationId xmlns:a16="http://schemas.microsoft.com/office/drawing/2014/main" id="{C315CBD3-3182-4B99-9D4F-D72B0D6A76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latin typeface="Lato Light" panose="020F0502020204030203" pitchFamily="34" charset="0"/>
            </a:endParaRPr>
          </a:p>
        </p:txBody>
      </p:sp>
      <p:sp>
        <p:nvSpPr>
          <p:cNvPr id="5" name="Slide Number Placeholder 4">
            <a:extLst>
              <a:ext uri="{FF2B5EF4-FFF2-40B4-BE49-F238E27FC236}">
                <a16:creationId xmlns:a16="http://schemas.microsoft.com/office/drawing/2014/main" id="{13EABAA9-1396-4646-9FA9-838B9C20E4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B8DD66-B369-468B-992C-8221EFB34CBA}" type="slidenum">
              <a:rPr lang="id-ID" smtClean="0">
                <a:latin typeface="Lato Light" panose="020F0502020204030203" pitchFamily="34" charset="0"/>
              </a:rPr>
              <a:t>‹nr.›</a:t>
            </a:fld>
            <a:endParaRPr lang="id-ID">
              <a:latin typeface="Lato Light" panose="020F0502020204030203" pitchFamily="34" charset="0"/>
            </a:endParaRPr>
          </a:p>
        </p:txBody>
      </p:sp>
    </p:spTree>
    <p:extLst>
      <p:ext uri="{BB962C8B-B14F-4D97-AF65-F5344CB8AC3E}">
        <p14:creationId xmlns:p14="http://schemas.microsoft.com/office/powerpoint/2010/main" val="1067426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ato Light" panose="020F0502020204030203" pitchFamily="34" charset="0"/>
              </a:defRPr>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ato Light" panose="020F0502020204030203" pitchFamily="34" charset="0"/>
              </a:defRPr>
            </a:lvl1pPr>
          </a:lstStyle>
          <a:p>
            <a:fld id="{344DA6F5-D250-4DBE-B9CD-EAE5A5679803}" type="datetimeFigureOut">
              <a:rPr lang="id-ID" smtClean="0"/>
              <a:pPr/>
              <a:t>22/06/22</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ato Light" panose="020F0502020204030203" pitchFamily="34" charset="0"/>
              </a:defRPr>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ato Light" panose="020F0502020204030203" pitchFamily="34" charset="0"/>
              </a:defRPr>
            </a:lvl1pPr>
          </a:lstStyle>
          <a:p>
            <a:fld id="{11DD8B36-16CD-46A7-AF2F-AE840F34D0F1}" type="slidenum">
              <a:rPr lang="id-ID" smtClean="0"/>
              <a:pPr/>
              <a:t>‹nr.›</a:t>
            </a:fld>
            <a:endParaRPr lang="id-ID"/>
          </a:p>
        </p:txBody>
      </p:sp>
    </p:spTree>
    <p:extLst>
      <p:ext uri="{BB962C8B-B14F-4D97-AF65-F5344CB8AC3E}">
        <p14:creationId xmlns:p14="http://schemas.microsoft.com/office/powerpoint/2010/main" val="3702033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Light" panose="020F0502020204030203" pitchFamily="34" charset="0"/>
        <a:ea typeface="+mn-ea"/>
        <a:cs typeface="+mn-cs"/>
      </a:defRPr>
    </a:lvl1pPr>
    <a:lvl2pPr marL="457200" algn="l" defTabSz="914400" rtl="0" eaLnBrk="1" latinLnBrk="0" hangingPunct="1">
      <a:defRPr sz="1200" kern="1200">
        <a:solidFill>
          <a:schemeClr val="tx1"/>
        </a:solidFill>
        <a:latin typeface="Lato Light" panose="020F0502020204030203" pitchFamily="34" charset="0"/>
        <a:ea typeface="+mn-ea"/>
        <a:cs typeface="+mn-cs"/>
      </a:defRPr>
    </a:lvl2pPr>
    <a:lvl3pPr marL="914400" algn="l" defTabSz="914400" rtl="0" eaLnBrk="1" latinLnBrk="0" hangingPunct="1">
      <a:defRPr sz="1200" kern="1200">
        <a:solidFill>
          <a:schemeClr val="tx1"/>
        </a:solidFill>
        <a:latin typeface="Lato Light" panose="020F0502020204030203" pitchFamily="34" charset="0"/>
        <a:ea typeface="+mn-ea"/>
        <a:cs typeface="+mn-cs"/>
      </a:defRPr>
    </a:lvl3pPr>
    <a:lvl4pPr marL="1371600" algn="l" defTabSz="914400" rtl="0" eaLnBrk="1" latinLnBrk="0" hangingPunct="1">
      <a:defRPr sz="1200" kern="1200">
        <a:solidFill>
          <a:schemeClr val="tx1"/>
        </a:solidFill>
        <a:latin typeface="Lato Light" panose="020F0502020204030203" pitchFamily="34" charset="0"/>
        <a:ea typeface="+mn-ea"/>
        <a:cs typeface="+mn-cs"/>
      </a:defRPr>
    </a:lvl4pPr>
    <a:lvl5pPr marL="1828800" algn="l" defTabSz="914400" rtl="0" eaLnBrk="1" latinLnBrk="0" hangingPunct="1">
      <a:defRPr sz="1200" kern="1200">
        <a:solidFill>
          <a:schemeClr val="tx1"/>
        </a:solidFill>
        <a:latin typeface="Lato Light"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www.flaticon.com</a:t>
            </a:r>
            <a:r>
              <a:rPr lang="en-GB"/>
              <a:t>/packs/interface-19</a:t>
            </a:r>
          </a:p>
          <a:p>
            <a:r>
              <a:rPr lang="en-GB"/>
              <a:t>https://</a:t>
            </a:r>
            <a:r>
              <a:rPr lang="en-GB" err="1"/>
              <a:t>www.flaticon.com</a:t>
            </a:r>
            <a:r>
              <a:rPr lang="en-GB"/>
              <a:t>/authors/</a:t>
            </a:r>
            <a:r>
              <a:rPr lang="en-GB" err="1"/>
              <a:t>freepik</a:t>
            </a:r>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a:t>
            </a:fld>
            <a:endParaRPr lang="id-ID"/>
          </a:p>
        </p:txBody>
      </p:sp>
    </p:spTree>
    <p:extLst>
      <p:ext uri="{BB962C8B-B14F-4D97-AF65-F5344CB8AC3E}">
        <p14:creationId xmlns:p14="http://schemas.microsoft.com/office/powerpoint/2010/main" val="364412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www.flaticon.com</a:t>
            </a:r>
            <a:r>
              <a:rPr lang="en-GB"/>
              <a:t>/packs/interface-19</a:t>
            </a:r>
          </a:p>
          <a:p>
            <a:r>
              <a:rPr lang="en-GB"/>
              <a:t>https://</a:t>
            </a:r>
            <a:r>
              <a:rPr lang="en-GB" err="1"/>
              <a:t>www.flaticon.com</a:t>
            </a:r>
            <a:r>
              <a:rPr lang="en-GB"/>
              <a:t>/authors/</a:t>
            </a:r>
            <a:r>
              <a:rPr lang="en-GB" err="1"/>
              <a:t>freepik</a:t>
            </a:r>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10</a:t>
            </a:fld>
            <a:endParaRPr lang="id-ID"/>
          </a:p>
        </p:txBody>
      </p:sp>
    </p:spTree>
    <p:extLst>
      <p:ext uri="{BB962C8B-B14F-4D97-AF65-F5344CB8AC3E}">
        <p14:creationId xmlns:p14="http://schemas.microsoft.com/office/powerpoint/2010/main" val="672461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11</a:t>
            </a:fld>
            <a:endParaRPr lang="id-ID"/>
          </a:p>
        </p:txBody>
      </p:sp>
    </p:spTree>
    <p:extLst>
      <p:ext uri="{BB962C8B-B14F-4D97-AF65-F5344CB8AC3E}">
        <p14:creationId xmlns:p14="http://schemas.microsoft.com/office/powerpoint/2010/main" val="365753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12</a:t>
            </a:fld>
            <a:endParaRPr lang="id-ID"/>
          </a:p>
        </p:txBody>
      </p:sp>
    </p:spTree>
    <p:extLst>
      <p:ext uri="{BB962C8B-B14F-4D97-AF65-F5344CB8AC3E}">
        <p14:creationId xmlns:p14="http://schemas.microsoft.com/office/powerpoint/2010/main" val="202617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13</a:t>
            </a:fld>
            <a:endParaRPr lang="id-ID"/>
          </a:p>
        </p:txBody>
      </p:sp>
    </p:spTree>
    <p:extLst>
      <p:ext uri="{BB962C8B-B14F-4D97-AF65-F5344CB8AC3E}">
        <p14:creationId xmlns:p14="http://schemas.microsoft.com/office/powerpoint/2010/main" val="1914461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14</a:t>
            </a:fld>
            <a:endParaRPr lang="id-ID"/>
          </a:p>
        </p:txBody>
      </p:sp>
    </p:spTree>
    <p:extLst>
      <p:ext uri="{BB962C8B-B14F-4D97-AF65-F5344CB8AC3E}">
        <p14:creationId xmlns:p14="http://schemas.microsoft.com/office/powerpoint/2010/main" val="4148549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15</a:t>
            </a:fld>
            <a:endParaRPr lang="id-ID"/>
          </a:p>
        </p:txBody>
      </p:sp>
    </p:spTree>
    <p:extLst>
      <p:ext uri="{BB962C8B-B14F-4D97-AF65-F5344CB8AC3E}">
        <p14:creationId xmlns:p14="http://schemas.microsoft.com/office/powerpoint/2010/main" val="600281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16</a:t>
            </a:fld>
            <a:endParaRPr lang="id-ID"/>
          </a:p>
        </p:txBody>
      </p:sp>
    </p:spTree>
    <p:extLst>
      <p:ext uri="{BB962C8B-B14F-4D97-AF65-F5344CB8AC3E}">
        <p14:creationId xmlns:p14="http://schemas.microsoft.com/office/powerpoint/2010/main" val="3177773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17</a:t>
            </a:fld>
            <a:endParaRPr lang="id-ID"/>
          </a:p>
        </p:txBody>
      </p:sp>
    </p:spTree>
    <p:extLst>
      <p:ext uri="{BB962C8B-B14F-4D97-AF65-F5344CB8AC3E}">
        <p14:creationId xmlns:p14="http://schemas.microsoft.com/office/powerpoint/2010/main" val="2865571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18</a:t>
            </a:fld>
            <a:endParaRPr lang="id-ID"/>
          </a:p>
        </p:txBody>
      </p:sp>
    </p:spTree>
    <p:extLst>
      <p:ext uri="{BB962C8B-B14F-4D97-AF65-F5344CB8AC3E}">
        <p14:creationId xmlns:p14="http://schemas.microsoft.com/office/powerpoint/2010/main" val="214708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19</a:t>
            </a:fld>
            <a:endParaRPr lang="id-ID"/>
          </a:p>
        </p:txBody>
      </p:sp>
    </p:spTree>
    <p:extLst>
      <p:ext uri="{BB962C8B-B14F-4D97-AF65-F5344CB8AC3E}">
        <p14:creationId xmlns:p14="http://schemas.microsoft.com/office/powerpoint/2010/main" val="179504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Levels zijn taken/missies/queestes</a:t>
            </a:r>
          </a:p>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a:t>
            </a:fld>
            <a:endParaRPr lang="id-ID"/>
          </a:p>
        </p:txBody>
      </p:sp>
    </p:spTree>
    <p:extLst>
      <p:ext uri="{BB962C8B-B14F-4D97-AF65-F5344CB8AC3E}">
        <p14:creationId xmlns:p14="http://schemas.microsoft.com/office/powerpoint/2010/main" val="3331262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20</a:t>
            </a:fld>
            <a:endParaRPr lang="id-ID"/>
          </a:p>
        </p:txBody>
      </p:sp>
    </p:spTree>
    <p:extLst>
      <p:ext uri="{BB962C8B-B14F-4D97-AF65-F5344CB8AC3E}">
        <p14:creationId xmlns:p14="http://schemas.microsoft.com/office/powerpoint/2010/main" val="3247869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21</a:t>
            </a:fld>
            <a:endParaRPr lang="id-ID"/>
          </a:p>
        </p:txBody>
      </p:sp>
    </p:spTree>
    <p:extLst>
      <p:ext uri="{BB962C8B-B14F-4D97-AF65-F5344CB8AC3E}">
        <p14:creationId xmlns:p14="http://schemas.microsoft.com/office/powerpoint/2010/main" val="4124620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22</a:t>
            </a:fld>
            <a:endParaRPr lang="id-ID"/>
          </a:p>
        </p:txBody>
      </p:sp>
    </p:spTree>
    <p:extLst>
      <p:ext uri="{BB962C8B-B14F-4D97-AF65-F5344CB8AC3E}">
        <p14:creationId xmlns:p14="http://schemas.microsoft.com/office/powerpoint/2010/main" val="827991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23</a:t>
            </a:fld>
            <a:endParaRPr lang="id-ID"/>
          </a:p>
        </p:txBody>
      </p:sp>
    </p:spTree>
    <p:extLst>
      <p:ext uri="{BB962C8B-B14F-4D97-AF65-F5344CB8AC3E}">
        <p14:creationId xmlns:p14="http://schemas.microsoft.com/office/powerpoint/2010/main" val="264359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24</a:t>
            </a:fld>
            <a:endParaRPr lang="id-ID"/>
          </a:p>
        </p:txBody>
      </p:sp>
    </p:spTree>
    <p:extLst>
      <p:ext uri="{BB962C8B-B14F-4D97-AF65-F5344CB8AC3E}">
        <p14:creationId xmlns:p14="http://schemas.microsoft.com/office/powerpoint/2010/main" val="1217446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25</a:t>
            </a:fld>
            <a:endParaRPr lang="id-ID"/>
          </a:p>
        </p:txBody>
      </p:sp>
    </p:spTree>
    <p:extLst>
      <p:ext uri="{BB962C8B-B14F-4D97-AF65-F5344CB8AC3E}">
        <p14:creationId xmlns:p14="http://schemas.microsoft.com/office/powerpoint/2010/main" val="1577041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26</a:t>
            </a:fld>
            <a:endParaRPr lang="id-ID"/>
          </a:p>
        </p:txBody>
      </p:sp>
    </p:spTree>
    <p:extLst>
      <p:ext uri="{BB962C8B-B14F-4D97-AF65-F5344CB8AC3E}">
        <p14:creationId xmlns:p14="http://schemas.microsoft.com/office/powerpoint/2010/main" val="1146381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27</a:t>
            </a:fld>
            <a:endParaRPr lang="id-ID"/>
          </a:p>
        </p:txBody>
      </p:sp>
    </p:spTree>
    <p:extLst>
      <p:ext uri="{BB962C8B-B14F-4D97-AF65-F5344CB8AC3E}">
        <p14:creationId xmlns:p14="http://schemas.microsoft.com/office/powerpoint/2010/main" val="1943855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28</a:t>
            </a:fld>
            <a:endParaRPr lang="id-ID"/>
          </a:p>
        </p:txBody>
      </p:sp>
    </p:spTree>
    <p:extLst>
      <p:ext uri="{BB962C8B-B14F-4D97-AF65-F5344CB8AC3E}">
        <p14:creationId xmlns:p14="http://schemas.microsoft.com/office/powerpoint/2010/main" val="2557900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29</a:t>
            </a:fld>
            <a:endParaRPr lang="id-ID"/>
          </a:p>
        </p:txBody>
      </p:sp>
    </p:spTree>
    <p:extLst>
      <p:ext uri="{BB962C8B-B14F-4D97-AF65-F5344CB8AC3E}">
        <p14:creationId xmlns:p14="http://schemas.microsoft.com/office/powerpoint/2010/main" val="65979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a:t>Elke week ontsluit er een </a:t>
            </a:r>
          </a:p>
        </p:txBody>
      </p:sp>
      <p:sp>
        <p:nvSpPr>
          <p:cNvPr id="4" name="Slide Number Placeholder 3"/>
          <p:cNvSpPr>
            <a:spLocks noGrp="1"/>
          </p:cNvSpPr>
          <p:nvPr>
            <p:ph type="sldNum" sz="quarter" idx="5"/>
          </p:nvPr>
        </p:nvSpPr>
        <p:spPr/>
        <p:txBody>
          <a:bodyPr/>
          <a:lstStyle/>
          <a:p>
            <a:fld id="{11DD8B36-16CD-46A7-AF2F-AE840F34D0F1}" type="slidenum">
              <a:rPr lang="id-ID" smtClean="0"/>
              <a:pPr/>
              <a:t>3</a:t>
            </a:fld>
            <a:endParaRPr lang="id-ID"/>
          </a:p>
        </p:txBody>
      </p:sp>
    </p:spTree>
    <p:extLst>
      <p:ext uri="{BB962C8B-B14F-4D97-AF65-F5344CB8AC3E}">
        <p14:creationId xmlns:p14="http://schemas.microsoft.com/office/powerpoint/2010/main" val="3269149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30</a:t>
            </a:fld>
            <a:endParaRPr lang="id-ID"/>
          </a:p>
        </p:txBody>
      </p:sp>
    </p:spTree>
    <p:extLst>
      <p:ext uri="{BB962C8B-B14F-4D97-AF65-F5344CB8AC3E}">
        <p14:creationId xmlns:p14="http://schemas.microsoft.com/office/powerpoint/2010/main" val="430440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31</a:t>
            </a:fld>
            <a:endParaRPr lang="id-ID"/>
          </a:p>
        </p:txBody>
      </p:sp>
    </p:spTree>
    <p:extLst>
      <p:ext uri="{BB962C8B-B14F-4D97-AF65-F5344CB8AC3E}">
        <p14:creationId xmlns:p14="http://schemas.microsoft.com/office/powerpoint/2010/main" val="3701283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32</a:t>
            </a:fld>
            <a:endParaRPr lang="id-ID"/>
          </a:p>
        </p:txBody>
      </p:sp>
    </p:spTree>
    <p:extLst>
      <p:ext uri="{BB962C8B-B14F-4D97-AF65-F5344CB8AC3E}">
        <p14:creationId xmlns:p14="http://schemas.microsoft.com/office/powerpoint/2010/main" val="2148103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33</a:t>
            </a:fld>
            <a:endParaRPr lang="id-ID"/>
          </a:p>
        </p:txBody>
      </p:sp>
    </p:spTree>
    <p:extLst>
      <p:ext uri="{BB962C8B-B14F-4D97-AF65-F5344CB8AC3E}">
        <p14:creationId xmlns:p14="http://schemas.microsoft.com/office/powerpoint/2010/main" val="3849630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34</a:t>
            </a:fld>
            <a:endParaRPr lang="id-ID"/>
          </a:p>
        </p:txBody>
      </p:sp>
    </p:spTree>
    <p:extLst>
      <p:ext uri="{BB962C8B-B14F-4D97-AF65-F5344CB8AC3E}">
        <p14:creationId xmlns:p14="http://schemas.microsoft.com/office/powerpoint/2010/main" val="24090486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35</a:t>
            </a:fld>
            <a:endParaRPr lang="id-ID"/>
          </a:p>
        </p:txBody>
      </p:sp>
    </p:spTree>
    <p:extLst>
      <p:ext uri="{BB962C8B-B14F-4D97-AF65-F5344CB8AC3E}">
        <p14:creationId xmlns:p14="http://schemas.microsoft.com/office/powerpoint/2010/main" val="3505406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36</a:t>
            </a:fld>
            <a:endParaRPr lang="id-ID"/>
          </a:p>
        </p:txBody>
      </p:sp>
    </p:spTree>
    <p:extLst>
      <p:ext uri="{BB962C8B-B14F-4D97-AF65-F5344CB8AC3E}">
        <p14:creationId xmlns:p14="http://schemas.microsoft.com/office/powerpoint/2010/main" val="2706881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37</a:t>
            </a:fld>
            <a:endParaRPr lang="id-ID"/>
          </a:p>
        </p:txBody>
      </p:sp>
    </p:spTree>
    <p:extLst>
      <p:ext uri="{BB962C8B-B14F-4D97-AF65-F5344CB8AC3E}">
        <p14:creationId xmlns:p14="http://schemas.microsoft.com/office/powerpoint/2010/main" val="3422489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www.flaticon.com</a:t>
            </a:r>
            <a:r>
              <a:rPr lang="en-GB"/>
              <a:t>/packs/interface-19</a:t>
            </a:r>
          </a:p>
          <a:p>
            <a:r>
              <a:rPr lang="en-GB"/>
              <a:t>https://</a:t>
            </a:r>
            <a:r>
              <a:rPr lang="en-GB" err="1"/>
              <a:t>www.flaticon.com</a:t>
            </a:r>
            <a:r>
              <a:rPr lang="en-GB"/>
              <a:t>/authors/</a:t>
            </a:r>
            <a:r>
              <a:rPr lang="en-GB" err="1"/>
              <a:t>freepik</a:t>
            </a:r>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38</a:t>
            </a:fld>
            <a:endParaRPr lang="id-ID"/>
          </a:p>
        </p:txBody>
      </p:sp>
    </p:spTree>
    <p:extLst>
      <p:ext uri="{BB962C8B-B14F-4D97-AF65-F5344CB8AC3E}">
        <p14:creationId xmlns:p14="http://schemas.microsoft.com/office/powerpoint/2010/main" val="3135868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39</a:t>
            </a:fld>
            <a:endParaRPr lang="id-ID"/>
          </a:p>
        </p:txBody>
      </p:sp>
    </p:spTree>
    <p:extLst>
      <p:ext uri="{BB962C8B-B14F-4D97-AF65-F5344CB8AC3E}">
        <p14:creationId xmlns:p14="http://schemas.microsoft.com/office/powerpoint/2010/main" val="318979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4</a:t>
            </a:fld>
            <a:endParaRPr lang="id-ID"/>
          </a:p>
        </p:txBody>
      </p:sp>
    </p:spTree>
    <p:extLst>
      <p:ext uri="{BB962C8B-B14F-4D97-AF65-F5344CB8AC3E}">
        <p14:creationId xmlns:p14="http://schemas.microsoft.com/office/powerpoint/2010/main" val="1793161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40</a:t>
            </a:fld>
            <a:endParaRPr lang="id-ID"/>
          </a:p>
        </p:txBody>
      </p:sp>
    </p:spTree>
    <p:extLst>
      <p:ext uri="{BB962C8B-B14F-4D97-AF65-F5344CB8AC3E}">
        <p14:creationId xmlns:p14="http://schemas.microsoft.com/office/powerpoint/2010/main" val="1634368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41</a:t>
            </a:fld>
            <a:endParaRPr lang="id-ID"/>
          </a:p>
        </p:txBody>
      </p:sp>
    </p:spTree>
    <p:extLst>
      <p:ext uri="{BB962C8B-B14F-4D97-AF65-F5344CB8AC3E}">
        <p14:creationId xmlns:p14="http://schemas.microsoft.com/office/powerpoint/2010/main" val="4225660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42</a:t>
            </a:fld>
            <a:endParaRPr lang="id-ID"/>
          </a:p>
        </p:txBody>
      </p:sp>
    </p:spTree>
    <p:extLst>
      <p:ext uri="{BB962C8B-B14F-4D97-AF65-F5344CB8AC3E}">
        <p14:creationId xmlns:p14="http://schemas.microsoft.com/office/powerpoint/2010/main" val="1655169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43</a:t>
            </a:fld>
            <a:endParaRPr lang="id-ID"/>
          </a:p>
        </p:txBody>
      </p:sp>
    </p:spTree>
    <p:extLst>
      <p:ext uri="{BB962C8B-B14F-4D97-AF65-F5344CB8AC3E}">
        <p14:creationId xmlns:p14="http://schemas.microsoft.com/office/powerpoint/2010/main" val="2680209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44</a:t>
            </a:fld>
            <a:endParaRPr lang="id-ID"/>
          </a:p>
        </p:txBody>
      </p:sp>
    </p:spTree>
    <p:extLst>
      <p:ext uri="{BB962C8B-B14F-4D97-AF65-F5344CB8AC3E}">
        <p14:creationId xmlns:p14="http://schemas.microsoft.com/office/powerpoint/2010/main" val="300754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5</a:t>
            </a:fld>
            <a:endParaRPr lang="id-ID"/>
          </a:p>
        </p:txBody>
      </p:sp>
    </p:spTree>
    <p:extLst>
      <p:ext uri="{BB962C8B-B14F-4D97-AF65-F5344CB8AC3E}">
        <p14:creationId xmlns:p14="http://schemas.microsoft.com/office/powerpoint/2010/main" val="410951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6</a:t>
            </a:fld>
            <a:endParaRPr lang="id-ID"/>
          </a:p>
        </p:txBody>
      </p:sp>
    </p:spTree>
    <p:extLst>
      <p:ext uri="{BB962C8B-B14F-4D97-AF65-F5344CB8AC3E}">
        <p14:creationId xmlns:p14="http://schemas.microsoft.com/office/powerpoint/2010/main" val="342631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7</a:t>
            </a:fld>
            <a:endParaRPr lang="id-ID"/>
          </a:p>
        </p:txBody>
      </p:sp>
    </p:spTree>
    <p:extLst>
      <p:ext uri="{BB962C8B-B14F-4D97-AF65-F5344CB8AC3E}">
        <p14:creationId xmlns:p14="http://schemas.microsoft.com/office/powerpoint/2010/main" val="118116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8</a:t>
            </a:fld>
            <a:endParaRPr lang="id-ID"/>
          </a:p>
        </p:txBody>
      </p:sp>
    </p:spTree>
    <p:extLst>
      <p:ext uri="{BB962C8B-B14F-4D97-AF65-F5344CB8AC3E}">
        <p14:creationId xmlns:p14="http://schemas.microsoft.com/office/powerpoint/2010/main" val="73106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www.flaticon.com</a:t>
            </a:r>
            <a:r>
              <a:rPr lang="en-GB"/>
              <a:t>/packs/interface-19</a:t>
            </a:r>
          </a:p>
          <a:p>
            <a:r>
              <a:rPr lang="en-GB"/>
              <a:t>https://</a:t>
            </a:r>
            <a:r>
              <a:rPr lang="en-GB" err="1"/>
              <a:t>www.flaticon.com</a:t>
            </a:r>
            <a:r>
              <a:rPr lang="en-GB"/>
              <a:t>/authors/</a:t>
            </a:r>
            <a:r>
              <a:rPr lang="en-GB" err="1"/>
              <a:t>freepik</a:t>
            </a:r>
            <a:endParaRPr lang="en-NL"/>
          </a:p>
        </p:txBody>
      </p:sp>
      <p:sp>
        <p:nvSpPr>
          <p:cNvPr id="4" name="Slide Number Placeholder 3"/>
          <p:cNvSpPr>
            <a:spLocks noGrp="1"/>
          </p:cNvSpPr>
          <p:nvPr>
            <p:ph type="sldNum" sz="quarter" idx="5"/>
          </p:nvPr>
        </p:nvSpPr>
        <p:spPr/>
        <p:txBody>
          <a:bodyPr/>
          <a:lstStyle/>
          <a:p>
            <a:fld id="{11DD8B36-16CD-46A7-AF2F-AE840F34D0F1}" type="slidenum">
              <a:rPr lang="id-ID" smtClean="0"/>
              <a:pPr/>
              <a:t>9</a:t>
            </a:fld>
            <a:endParaRPr lang="id-ID"/>
          </a:p>
        </p:txBody>
      </p:sp>
    </p:spTree>
    <p:extLst>
      <p:ext uri="{BB962C8B-B14F-4D97-AF65-F5344CB8AC3E}">
        <p14:creationId xmlns:p14="http://schemas.microsoft.com/office/powerpoint/2010/main" val="288394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1173061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Push from botto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B1D50A4-0540-40B6-A242-E6EC92308CEF}"/>
              </a:ext>
            </a:extLst>
          </p:cNvPr>
          <p:cNvSpPr>
            <a:spLocks noGrp="1"/>
          </p:cNvSpPr>
          <p:nvPr>
            <p:ph type="pic" sz="quarter" idx="16"/>
          </p:nvPr>
        </p:nvSpPr>
        <p:spPr>
          <a:xfrm>
            <a:off x="863600" y="788275"/>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7" name="Picture Placeholder 6">
            <a:extLst>
              <a:ext uri="{FF2B5EF4-FFF2-40B4-BE49-F238E27FC236}">
                <a16:creationId xmlns:a16="http://schemas.microsoft.com/office/drawing/2014/main" id="{A912055F-58B9-4171-96E0-A3CC6CE2FDF7}"/>
              </a:ext>
            </a:extLst>
          </p:cNvPr>
          <p:cNvSpPr>
            <a:spLocks noGrp="1"/>
          </p:cNvSpPr>
          <p:nvPr>
            <p:ph type="pic" sz="quarter" idx="17"/>
          </p:nvPr>
        </p:nvSpPr>
        <p:spPr>
          <a:xfrm>
            <a:off x="863600" y="33401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530523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Push from botto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D7D204D-2449-4798-AB49-1A1E723E8FF9}"/>
              </a:ext>
            </a:extLst>
          </p:cNvPr>
          <p:cNvSpPr>
            <a:spLocks noGrp="1"/>
          </p:cNvSpPr>
          <p:nvPr>
            <p:ph type="pic" sz="quarter" idx="10"/>
          </p:nvPr>
        </p:nvSpPr>
        <p:spPr>
          <a:xfrm>
            <a:off x="0" y="-3378199"/>
            <a:ext cx="7924800" cy="10236198"/>
          </a:xfrm>
          <a:custGeom>
            <a:avLst/>
            <a:gdLst>
              <a:gd name="connsiteX0" fmla="*/ 0 w 7924800"/>
              <a:gd name="connsiteY0" fmla="*/ 0 h 10236198"/>
              <a:gd name="connsiteX1" fmla="*/ 7924800 w 7924800"/>
              <a:gd name="connsiteY1" fmla="*/ 0 h 10236198"/>
              <a:gd name="connsiteX2" fmla="*/ 7924800 w 7924800"/>
              <a:gd name="connsiteY2" fmla="*/ 10236198 h 10236198"/>
              <a:gd name="connsiteX3" fmla="*/ 0 w 7924800"/>
              <a:gd name="connsiteY3" fmla="*/ 10236198 h 10236198"/>
            </a:gdLst>
            <a:ahLst/>
            <a:cxnLst>
              <a:cxn ang="0">
                <a:pos x="connsiteX0" y="connsiteY0"/>
              </a:cxn>
              <a:cxn ang="0">
                <a:pos x="connsiteX1" y="connsiteY1"/>
              </a:cxn>
              <a:cxn ang="0">
                <a:pos x="connsiteX2" y="connsiteY2"/>
              </a:cxn>
              <a:cxn ang="0">
                <a:pos x="connsiteX3" y="connsiteY3"/>
              </a:cxn>
            </a:cxnLst>
            <a:rect l="l" t="t" r="r" b="b"/>
            <a:pathLst>
              <a:path w="7924800" h="10236198">
                <a:moveTo>
                  <a:pt x="0" y="0"/>
                </a:moveTo>
                <a:lnTo>
                  <a:pt x="7924800" y="0"/>
                </a:lnTo>
                <a:lnTo>
                  <a:pt x="7924800" y="10236198"/>
                </a:lnTo>
                <a:lnTo>
                  <a:pt x="0" y="1023619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687505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grpId="1" nodeType="withEffect">
                                  <p:stCondLst>
                                    <p:cond delay="1500"/>
                                  </p:stCondLst>
                                  <p:childTnLst>
                                    <p:animMotion origin="layout" path="M 5.55112E-17 -3.7037E-6 L 0.00156 0.4963 " pathEditMode="relative" rAng="0" ptsTypes="AA">
                                      <p:cBhvr>
                                        <p:cTn id="10" dur="4000" fill="hold"/>
                                        <p:tgtEl>
                                          <p:spTgt spid="8"/>
                                        </p:tgtEl>
                                        <p:attrNameLst>
                                          <p:attrName>ppt_x</p:attrName>
                                          <p:attrName>ppt_y</p:attrName>
                                        </p:attrNameLst>
                                      </p:cBhvr>
                                      <p:rCtr x="78" y="2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Push from lef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9BA7E1B-9108-4AE4-8061-8BB76678AE85}"/>
              </a:ext>
            </a:extLst>
          </p:cNvPr>
          <p:cNvSpPr>
            <a:spLocks noGrp="1"/>
          </p:cNvSpPr>
          <p:nvPr>
            <p:ph type="pic" sz="quarter" idx="10"/>
          </p:nvPr>
        </p:nvSpPr>
        <p:spPr>
          <a:xfrm>
            <a:off x="-1" y="-1"/>
            <a:ext cx="6088749" cy="6858002"/>
          </a:xfrm>
          <a:custGeom>
            <a:avLst/>
            <a:gdLst>
              <a:gd name="connsiteX0" fmla="*/ 0 w 6088749"/>
              <a:gd name="connsiteY0" fmla="*/ 0 h 6858002"/>
              <a:gd name="connsiteX1" fmla="*/ 6088749 w 6088749"/>
              <a:gd name="connsiteY1" fmla="*/ 0 h 6858002"/>
              <a:gd name="connsiteX2" fmla="*/ 0 w 6088749"/>
              <a:gd name="connsiteY2" fmla="*/ 6858002 h 6858002"/>
            </a:gdLst>
            <a:ahLst/>
            <a:cxnLst>
              <a:cxn ang="0">
                <a:pos x="connsiteX0" y="connsiteY0"/>
              </a:cxn>
              <a:cxn ang="0">
                <a:pos x="connsiteX1" y="connsiteY1"/>
              </a:cxn>
              <a:cxn ang="0">
                <a:pos x="connsiteX2" y="connsiteY2"/>
              </a:cxn>
            </a:cxnLst>
            <a:rect l="l" t="t" r="r" b="b"/>
            <a:pathLst>
              <a:path w="6088749" h="6858002">
                <a:moveTo>
                  <a:pt x="0" y="0"/>
                </a:moveTo>
                <a:lnTo>
                  <a:pt x="6088749" y="0"/>
                </a:lnTo>
                <a:lnTo>
                  <a:pt x="0" y="6858002"/>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9">
            <a:extLst>
              <a:ext uri="{FF2B5EF4-FFF2-40B4-BE49-F238E27FC236}">
                <a16:creationId xmlns:a16="http://schemas.microsoft.com/office/drawing/2014/main" id="{3C818DA0-1B16-47CA-B5F7-8962D1F40F24}"/>
              </a:ext>
            </a:extLst>
          </p:cNvPr>
          <p:cNvSpPr>
            <a:spLocks noGrp="1"/>
          </p:cNvSpPr>
          <p:nvPr>
            <p:ph type="pic" sz="quarter" idx="11"/>
          </p:nvPr>
        </p:nvSpPr>
        <p:spPr>
          <a:xfrm>
            <a:off x="2258314" y="2032878"/>
            <a:ext cx="2764558" cy="2766536"/>
          </a:xfrm>
          <a:custGeom>
            <a:avLst/>
            <a:gdLst>
              <a:gd name="connsiteX0" fmla="*/ 1382279 w 2764558"/>
              <a:gd name="connsiteY0" fmla="*/ 0 h 2766536"/>
              <a:gd name="connsiteX1" fmla="*/ 2764558 w 2764558"/>
              <a:gd name="connsiteY1" fmla="*/ 1383268 h 2766536"/>
              <a:gd name="connsiteX2" fmla="*/ 1382279 w 2764558"/>
              <a:gd name="connsiteY2" fmla="*/ 2766536 h 2766536"/>
              <a:gd name="connsiteX3" fmla="*/ 0 w 2764558"/>
              <a:gd name="connsiteY3" fmla="*/ 1383268 h 2766536"/>
              <a:gd name="connsiteX4" fmla="*/ 1382279 w 2764558"/>
              <a:gd name="connsiteY4" fmla="*/ 0 h 276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8" h="2766536">
                <a:moveTo>
                  <a:pt x="1382279" y="0"/>
                </a:moveTo>
                <a:cubicBezTo>
                  <a:pt x="2145691" y="0"/>
                  <a:pt x="2764558" y="619310"/>
                  <a:pt x="2764558" y="1383268"/>
                </a:cubicBezTo>
                <a:cubicBezTo>
                  <a:pt x="2764558" y="2147226"/>
                  <a:pt x="2145691" y="2766536"/>
                  <a:pt x="1382279" y="2766536"/>
                </a:cubicBezTo>
                <a:cubicBezTo>
                  <a:pt x="618867" y="2766536"/>
                  <a:pt x="0" y="2147226"/>
                  <a:pt x="0" y="1383268"/>
                </a:cubicBezTo>
                <a:cubicBezTo>
                  <a:pt x="0" y="619310"/>
                  <a:pt x="618867" y="0"/>
                  <a:pt x="138227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12929086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750"/>
                                  </p:stCondLst>
                                  <p:childTnLst>
                                    <p:animScale>
                                      <p:cBhvr>
                                        <p:cTn id="14"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_Push from lef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50599C2-293D-4CAC-9865-E15879EB78B9}"/>
              </a:ext>
            </a:extLst>
          </p:cNvPr>
          <p:cNvSpPr>
            <a:spLocks noGrp="1"/>
          </p:cNvSpPr>
          <p:nvPr>
            <p:ph type="pic" sz="quarter" idx="10"/>
          </p:nvPr>
        </p:nvSpPr>
        <p:spPr>
          <a:xfrm>
            <a:off x="-1" y="2"/>
            <a:ext cx="6088749" cy="6857998"/>
          </a:xfrm>
          <a:custGeom>
            <a:avLst/>
            <a:gdLst>
              <a:gd name="connsiteX0" fmla="*/ 0 w 6088749"/>
              <a:gd name="connsiteY0" fmla="*/ 0 h 6857998"/>
              <a:gd name="connsiteX1" fmla="*/ 6088749 w 6088749"/>
              <a:gd name="connsiteY1" fmla="*/ 6857998 h 6857998"/>
              <a:gd name="connsiteX2" fmla="*/ 0 w 6088749"/>
              <a:gd name="connsiteY2" fmla="*/ 6857998 h 6857998"/>
            </a:gdLst>
            <a:ahLst/>
            <a:cxnLst>
              <a:cxn ang="0">
                <a:pos x="connsiteX0" y="connsiteY0"/>
              </a:cxn>
              <a:cxn ang="0">
                <a:pos x="connsiteX1" y="connsiteY1"/>
              </a:cxn>
              <a:cxn ang="0">
                <a:pos x="connsiteX2" y="connsiteY2"/>
              </a:cxn>
            </a:cxnLst>
            <a:rect l="l" t="t" r="r" b="b"/>
            <a:pathLst>
              <a:path w="6088749" h="6857998">
                <a:moveTo>
                  <a:pt x="0" y="0"/>
                </a:moveTo>
                <a:lnTo>
                  <a:pt x="6088749" y="6857998"/>
                </a:lnTo>
                <a:lnTo>
                  <a:pt x="0" y="685799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10">
            <a:extLst>
              <a:ext uri="{FF2B5EF4-FFF2-40B4-BE49-F238E27FC236}">
                <a16:creationId xmlns:a16="http://schemas.microsoft.com/office/drawing/2014/main" id="{4A5F0099-3547-4566-99C3-40CD20BD660D}"/>
              </a:ext>
            </a:extLst>
          </p:cNvPr>
          <p:cNvSpPr>
            <a:spLocks noGrp="1"/>
          </p:cNvSpPr>
          <p:nvPr>
            <p:ph type="pic" sz="quarter" idx="11"/>
          </p:nvPr>
        </p:nvSpPr>
        <p:spPr>
          <a:xfrm>
            <a:off x="2258314" y="2032877"/>
            <a:ext cx="2764558" cy="2766534"/>
          </a:xfrm>
          <a:custGeom>
            <a:avLst/>
            <a:gdLst>
              <a:gd name="connsiteX0" fmla="*/ 1382279 w 2764558"/>
              <a:gd name="connsiteY0" fmla="*/ 0 h 2766534"/>
              <a:gd name="connsiteX1" fmla="*/ 2764558 w 2764558"/>
              <a:gd name="connsiteY1" fmla="*/ 1383267 h 2766534"/>
              <a:gd name="connsiteX2" fmla="*/ 1382279 w 2764558"/>
              <a:gd name="connsiteY2" fmla="*/ 2766534 h 2766534"/>
              <a:gd name="connsiteX3" fmla="*/ 0 w 2764558"/>
              <a:gd name="connsiteY3" fmla="*/ 1383267 h 2766534"/>
              <a:gd name="connsiteX4" fmla="*/ 1382279 w 2764558"/>
              <a:gd name="connsiteY4" fmla="*/ 0 h 276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8" h="2766534">
                <a:moveTo>
                  <a:pt x="1382279" y="0"/>
                </a:moveTo>
                <a:cubicBezTo>
                  <a:pt x="2145691" y="0"/>
                  <a:pt x="2764558" y="619310"/>
                  <a:pt x="2764558" y="1383267"/>
                </a:cubicBezTo>
                <a:cubicBezTo>
                  <a:pt x="2764558" y="2147224"/>
                  <a:pt x="2145691" y="2766534"/>
                  <a:pt x="1382279" y="2766534"/>
                </a:cubicBezTo>
                <a:cubicBezTo>
                  <a:pt x="618867" y="2766534"/>
                  <a:pt x="0" y="2147224"/>
                  <a:pt x="0" y="1383267"/>
                </a:cubicBezTo>
                <a:cubicBezTo>
                  <a:pt x="0" y="619310"/>
                  <a:pt x="618867" y="0"/>
                  <a:pt x="138227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20444369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6" presetClass="emph" presetSubtype="0" repeatCount="indefinite" autoRev="1" fill="hold" grpId="1" nodeType="withEffect">
                                  <p:stCondLst>
                                    <p:cond delay="750"/>
                                  </p:stCondLst>
                                  <p:childTnLst>
                                    <p:animScale>
                                      <p:cBhvr>
                                        <p:cTn id="14" dur="20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1647749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4.375E-6 0 L -0.16042 -0.00093 " pathEditMode="relative" rAng="0" ptsTypes="AA">
                                      <p:cBhvr>
                                        <p:cTn id="6" dur="3000" fill="hold"/>
                                        <p:tgtEl>
                                          <p:spTgt spid="4"/>
                                        </p:tgtEl>
                                        <p:attrNameLst>
                                          <p:attrName>ppt_x</p:attrName>
                                          <p:attrName>ppt_y</p:attrName>
                                        </p:attrNameLst>
                                      </p:cBhvr>
                                      <p:rCtr x="-802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Push from top">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58380953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4.375E-6 0 L -0.16042 -0.00093 " pathEditMode="relative" rAng="0" ptsTypes="AA">
                                      <p:cBhvr>
                                        <p:cTn id="6" dur="3000" fill="hold"/>
                                        <p:tgtEl>
                                          <p:spTgt spid="4"/>
                                        </p:tgtEl>
                                        <p:attrNameLst>
                                          <p:attrName>ppt_x</p:attrName>
                                          <p:attrName>ppt_y</p:attrName>
                                        </p:attrNameLst>
                                      </p:cBhvr>
                                      <p:rCtr x="-802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8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337204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4.375E-6 0 L -0.16042 -0.00093 " pathEditMode="relative" rAng="0" ptsTypes="AA">
                                      <p:cBhvr>
                                        <p:cTn id="6" dur="3000" fill="hold"/>
                                        <p:tgtEl>
                                          <p:spTgt spid="4"/>
                                        </p:tgtEl>
                                        <p:attrNameLst>
                                          <p:attrName>ppt_x</p:attrName>
                                          <p:attrName>ppt_y</p:attrName>
                                        </p:attrNameLst>
                                      </p:cBhvr>
                                      <p:rCtr x="-802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1915886"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94652877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4.16667E-6 0 L 0.15795 0 " pathEditMode="relative" rAng="0" ptsTypes="AA">
                                      <p:cBhvr>
                                        <p:cTn id="6" dur="3000" fill="hold"/>
                                        <p:tgtEl>
                                          <p:spTgt spid="4"/>
                                        </p:tgtEl>
                                        <p:attrNameLst>
                                          <p:attrName>ppt_x</p:attrName>
                                          <p:attrName>ppt_y</p:attrName>
                                        </p:attrNameLst>
                                      </p:cBhvr>
                                      <p:rCtr x="78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Push from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B69B74E-7980-44C3-B446-CDB7E6B19C6A}"/>
              </a:ext>
            </a:extLst>
          </p:cNvPr>
          <p:cNvSpPr>
            <a:spLocks noGrp="1"/>
          </p:cNvSpPr>
          <p:nvPr userDrawn="1">
            <p:ph type="pic" sz="quarter" idx="12"/>
          </p:nvPr>
        </p:nvSpPr>
        <p:spPr>
          <a:xfrm>
            <a:off x="6103253" y="0"/>
            <a:ext cx="6088747" cy="6858002"/>
          </a:xfrm>
          <a:custGeom>
            <a:avLst/>
            <a:gdLst>
              <a:gd name="connsiteX0" fmla="*/ 0 w 6088747"/>
              <a:gd name="connsiteY0" fmla="*/ 0 h 6858002"/>
              <a:gd name="connsiteX1" fmla="*/ 6088747 w 6088747"/>
              <a:gd name="connsiteY1" fmla="*/ 0 h 6858002"/>
              <a:gd name="connsiteX2" fmla="*/ 6088747 w 6088747"/>
              <a:gd name="connsiteY2" fmla="*/ 6858002 h 6858002"/>
            </a:gdLst>
            <a:ahLst/>
            <a:cxnLst>
              <a:cxn ang="0">
                <a:pos x="connsiteX0" y="connsiteY0"/>
              </a:cxn>
              <a:cxn ang="0">
                <a:pos x="connsiteX1" y="connsiteY1"/>
              </a:cxn>
              <a:cxn ang="0">
                <a:pos x="connsiteX2" y="connsiteY2"/>
              </a:cxn>
            </a:cxnLst>
            <a:rect l="l" t="t" r="r" b="b"/>
            <a:pathLst>
              <a:path w="6088747" h="6858002">
                <a:moveTo>
                  <a:pt x="0" y="0"/>
                </a:moveTo>
                <a:lnTo>
                  <a:pt x="6088747" y="0"/>
                </a:lnTo>
                <a:lnTo>
                  <a:pt x="6088747" y="6858002"/>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92E07381-BCD5-4095-ACB5-F8CFA861AF77}"/>
              </a:ext>
            </a:extLst>
          </p:cNvPr>
          <p:cNvSpPr>
            <a:spLocks noGrp="1"/>
          </p:cNvSpPr>
          <p:nvPr>
            <p:ph type="pic" sz="quarter" idx="13"/>
          </p:nvPr>
        </p:nvSpPr>
        <p:spPr>
          <a:xfrm>
            <a:off x="7169130" y="2032879"/>
            <a:ext cx="2764556" cy="2766536"/>
          </a:xfrm>
          <a:custGeom>
            <a:avLst/>
            <a:gdLst>
              <a:gd name="connsiteX0" fmla="*/ 1382278 w 2764556"/>
              <a:gd name="connsiteY0" fmla="*/ 0 h 2766536"/>
              <a:gd name="connsiteX1" fmla="*/ 2764556 w 2764556"/>
              <a:gd name="connsiteY1" fmla="*/ 1383268 h 2766536"/>
              <a:gd name="connsiteX2" fmla="*/ 1382278 w 2764556"/>
              <a:gd name="connsiteY2" fmla="*/ 2766536 h 2766536"/>
              <a:gd name="connsiteX3" fmla="*/ 0 w 2764556"/>
              <a:gd name="connsiteY3" fmla="*/ 1383268 h 2766536"/>
              <a:gd name="connsiteX4" fmla="*/ 1382278 w 2764556"/>
              <a:gd name="connsiteY4" fmla="*/ 0 h 276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6" h="2766536">
                <a:moveTo>
                  <a:pt x="1382278" y="0"/>
                </a:moveTo>
                <a:cubicBezTo>
                  <a:pt x="2145689" y="0"/>
                  <a:pt x="2764556" y="619310"/>
                  <a:pt x="2764556" y="1383268"/>
                </a:cubicBezTo>
                <a:cubicBezTo>
                  <a:pt x="2764556" y="2147226"/>
                  <a:pt x="2145689" y="2766536"/>
                  <a:pt x="1382278" y="2766536"/>
                </a:cubicBezTo>
                <a:cubicBezTo>
                  <a:pt x="618867" y="2766536"/>
                  <a:pt x="0" y="2147226"/>
                  <a:pt x="0" y="1383268"/>
                </a:cubicBezTo>
                <a:cubicBezTo>
                  <a:pt x="0" y="619310"/>
                  <a:pt x="618867" y="0"/>
                  <a:pt x="1382278"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9356698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750"/>
                                  </p:stCondLst>
                                  <p:childTnLst>
                                    <p:animScale>
                                      <p:cBhvr>
                                        <p:cTn id="10" dur="2000" fill="hold"/>
                                        <p:tgtEl>
                                          <p:spTgt spid="13"/>
                                        </p:tgtEl>
                                      </p:cBhvr>
                                      <p:by x="120000" y="120000"/>
                                    </p:animScale>
                                  </p:childTnLst>
                                </p:cTn>
                              </p:par>
                              <p:par>
                                <p:cTn id="11" presetID="2" presetClass="entr" presetSubtype="4" decel="100000" fill="hold" grpId="0" nodeType="withEffect">
                                  <p:stCondLst>
                                    <p:cond delay="75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750" fill="hold"/>
                                        <p:tgtEl>
                                          <p:spTgt spid="14"/>
                                        </p:tgtEl>
                                        <p:attrNameLst>
                                          <p:attrName>ppt_x</p:attrName>
                                        </p:attrNameLst>
                                      </p:cBhvr>
                                      <p:tavLst>
                                        <p:tav tm="0">
                                          <p:val>
                                            <p:strVal val="#ppt_x"/>
                                          </p:val>
                                        </p:tav>
                                        <p:tav tm="100000">
                                          <p:val>
                                            <p:strVal val="#ppt_x"/>
                                          </p:val>
                                        </p:tav>
                                      </p:tavLst>
                                    </p:anim>
                                    <p:anim calcmode="lin" valueType="num">
                                      <p:cBhvr additive="base">
                                        <p:cTn id="14"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_Push from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441F79E-4ECA-445F-8897-89DCFC9DEBED}"/>
              </a:ext>
            </a:extLst>
          </p:cNvPr>
          <p:cNvSpPr>
            <a:spLocks noGrp="1"/>
          </p:cNvSpPr>
          <p:nvPr>
            <p:ph type="pic" sz="quarter" idx="14"/>
          </p:nvPr>
        </p:nvSpPr>
        <p:spPr>
          <a:xfrm>
            <a:off x="6103253" y="2"/>
            <a:ext cx="6088747" cy="6857998"/>
          </a:xfrm>
          <a:custGeom>
            <a:avLst/>
            <a:gdLst>
              <a:gd name="connsiteX0" fmla="*/ 6088747 w 6088747"/>
              <a:gd name="connsiteY0" fmla="*/ 0 h 6857998"/>
              <a:gd name="connsiteX1" fmla="*/ 6088747 w 6088747"/>
              <a:gd name="connsiteY1" fmla="*/ 6857998 h 6857998"/>
              <a:gd name="connsiteX2" fmla="*/ 0 w 6088747"/>
              <a:gd name="connsiteY2" fmla="*/ 6857998 h 6857998"/>
            </a:gdLst>
            <a:ahLst/>
            <a:cxnLst>
              <a:cxn ang="0">
                <a:pos x="connsiteX0" y="connsiteY0"/>
              </a:cxn>
              <a:cxn ang="0">
                <a:pos x="connsiteX1" y="connsiteY1"/>
              </a:cxn>
              <a:cxn ang="0">
                <a:pos x="connsiteX2" y="connsiteY2"/>
              </a:cxn>
            </a:cxnLst>
            <a:rect l="l" t="t" r="r" b="b"/>
            <a:pathLst>
              <a:path w="6088747" h="6857998">
                <a:moveTo>
                  <a:pt x="6088747" y="0"/>
                </a:moveTo>
                <a:lnTo>
                  <a:pt x="6088747" y="6857998"/>
                </a:lnTo>
                <a:lnTo>
                  <a:pt x="0" y="685799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8">
            <a:extLst>
              <a:ext uri="{FF2B5EF4-FFF2-40B4-BE49-F238E27FC236}">
                <a16:creationId xmlns:a16="http://schemas.microsoft.com/office/drawing/2014/main" id="{F9BB5957-3B3B-4DBF-97A6-D533F18067D7}"/>
              </a:ext>
            </a:extLst>
          </p:cNvPr>
          <p:cNvSpPr>
            <a:spLocks noGrp="1"/>
          </p:cNvSpPr>
          <p:nvPr>
            <p:ph type="pic" sz="quarter" idx="15"/>
          </p:nvPr>
        </p:nvSpPr>
        <p:spPr>
          <a:xfrm>
            <a:off x="7169130" y="2058588"/>
            <a:ext cx="2764556" cy="2766534"/>
          </a:xfrm>
          <a:custGeom>
            <a:avLst/>
            <a:gdLst>
              <a:gd name="connsiteX0" fmla="*/ 1382278 w 2764556"/>
              <a:gd name="connsiteY0" fmla="*/ 0 h 2766534"/>
              <a:gd name="connsiteX1" fmla="*/ 2764556 w 2764556"/>
              <a:gd name="connsiteY1" fmla="*/ 1383267 h 2766534"/>
              <a:gd name="connsiteX2" fmla="*/ 1382278 w 2764556"/>
              <a:gd name="connsiteY2" fmla="*/ 2766534 h 2766534"/>
              <a:gd name="connsiteX3" fmla="*/ 0 w 2764556"/>
              <a:gd name="connsiteY3" fmla="*/ 1383267 h 2766534"/>
              <a:gd name="connsiteX4" fmla="*/ 1382278 w 2764556"/>
              <a:gd name="connsiteY4" fmla="*/ 0 h 276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6" h="2766534">
                <a:moveTo>
                  <a:pt x="1382278" y="0"/>
                </a:moveTo>
                <a:cubicBezTo>
                  <a:pt x="2145689" y="0"/>
                  <a:pt x="2764556" y="619310"/>
                  <a:pt x="2764556" y="1383267"/>
                </a:cubicBezTo>
                <a:cubicBezTo>
                  <a:pt x="2764556" y="2147224"/>
                  <a:pt x="2145689" y="2766534"/>
                  <a:pt x="1382278" y="2766534"/>
                </a:cubicBezTo>
                <a:cubicBezTo>
                  <a:pt x="618867" y="2766534"/>
                  <a:pt x="0" y="2147224"/>
                  <a:pt x="0" y="1383267"/>
                </a:cubicBezTo>
                <a:cubicBezTo>
                  <a:pt x="0" y="619310"/>
                  <a:pt x="618867" y="0"/>
                  <a:pt x="1382278"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5140896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6" presetClass="emph" presetSubtype="0" repeatCount="indefinite" autoRev="1" fill="hold" grpId="1" nodeType="withEffect">
                                  <p:stCondLst>
                                    <p:cond delay="750"/>
                                  </p:stCondLst>
                                  <p:childTnLst>
                                    <p:animScale>
                                      <p:cBhvr>
                                        <p:cTn id="14"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4B4BF-ED1A-4A0A-BCCC-0BB923CA9A28}"/>
              </a:ext>
            </a:extLst>
          </p:cNvPr>
          <p:cNvSpPr>
            <a:spLocks noGrp="1"/>
          </p:cNvSpPr>
          <p:nvPr>
            <p:ph type="pic" sz="quarter" idx="10"/>
          </p:nvPr>
        </p:nvSpPr>
        <p:spPr>
          <a:xfrm>
            <a:off x="622300" y="609600"/>
            <a:ext cx="5473700" cy="5638800"/>
          </a:xfrm>
          <a:custGeom>
            <a:avLst/>
            <a:gdLst>
              <a:gd name="connsiteX0" fmla="*/ 0 w 5473700"/>
              <a:gd name="connsiteY0" fmla="*/ 0 h 5638800"/>
              <a:gd name="connsiteX1" fmla="*/ 5473700 w 5473700"/>
              <a:gd name="connsiteY1" fmla="*/ 0 h 5638800"/>
              <a:gd name="connsiteX2" fmla="*/ 5473700 w 5473700"/>
              <a:gd name="connsiteY2" fmla="*/ 5638800 h 5638800"/>
              <a:gd name="connsiteX3" fmla="*/ 0 w 547370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5473700" h="5638800">
                <a:moveTo>
                  <a:pt x="0" y="0"/>
                </a:moveTo>
                <a:lnTo>
                  <a:pt x="5473700" y="0"/>
                </a:lnTo>
                <a:lnTo>
                  <a:pt x="5473700" y="5638800"/>
                </a:lnTo>
                <a:lnTo>
                  <a:pt x="0" y="56388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31182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17" name="Picture Placeholder 16">
            <a:extLst>
              <a:ext uri="{FF2B5EF4-FFF2-40B4-BE49-F238E27FC236}">
                <a16:creationId xmlns:a16="http://schemas.microsoft.com/office/drawing/2014/main" id="{3DCC1E71-1311-4F7E-8D28-2E06A4ADC59B}"/>
              </a:ext>
            </a:extLst>
          </p:cNvPr>
          <p:cNvSpPr>
            <a:spLocks noGrp="1"/>
          </p:cNvSpPr>
          <p:nvPr>
            <p:ph type="pic" sz="quarter" idx="11"/>
          </p:nvPr>
        </p:nvSpPr>
        <p:spPr>
          <a:xfrm>
            <a:off x="800100" y="2417553"/>
            <a:ext cx="3633877" cy="3633877"/>
          </a:xfrm>
          <a:custGeom>
            <a:avLst/>
            <a:gdLst>
              <a:gd name="connsiteX0" fmla="*/ 0 w 3633877"/>
              <a:gd name="connsiteY0" fmla="*/ 0 h 3633877"/>
              <a:gd name="connsiteX1" fmla="*/ 3633877 w 3633877"/>
              <a:gd name="connsiteY1" fmla="*/ 0 h 3633877"/>
              <a:gd name="connsiteX2" fmla="*/ 3633877 w 3633877"/>
              <a:gd name="connsiteY2" fmla="*/ 3633877 h 3633877"/>
              <a:gd name="connsiteX3" fmla="*/ 0 w 3633877"/>
              <a:gd name="connsiteY3" fmla="*/ 3633877 h 3633877"/>
            </a:gdLst>
            <a:ahLst/>
            <a:cxnLst>
              <a:cxn ang="0">
                <a:pos x="connsiteX0" y="connsiteY0"/>
              </a:cxn>
              <a:cxn ang="0">
                <a:pos x="connsiteX1" y="connsiteY1"/>
              </a:cxn>
              <a:cxn ang="0">
                <a:pos x="connsiteX2" y="connsiteY2"/>
              </a:cxn>
              <a:cxn ang="0">
                <a:pos x="connsiteX3" y="connsiteY3"/>
              </a:cxn>
            </a:cxnLst>
            <a:rect l="l" t="t" r="r" b="b"/>
            <a:pathLst>
              <a:path w="3633877" h="3633877">
                <a:moveTo>
                  <a:pt x="0" y="0"/>
                </a:moveTo>
                <a:lnTo>
                  <a:pt x="3633877" y="0"/>
                </a:lnTo>
                <a:lnTo>
                  <a:pt x="3633877" y="3633877"/>
                </a:lnTo>
                <a:lnTo>
                  <a:pt x="0" y="3633877"/>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15">
            <a:extLst>
              <a:ext uri="{FF2B5EF4-FFF2-40B4-BE49-F238E27FC236}">
                <a16:creationId xmlns:a16="http://schemas.microsoft.com/office/drawing/2014/main" id="{4ABDB6D3-52D3-4707-8C9E-6FB9607479C0}"/>
              </a:ext>
            </a:extLst>
          </p:cNvPr>
          <p:cNvSpPr>
            <a:spLocks noGrp="1"/>
          </p:cNvSpPr>
          <p:nvPr>
            <p:ph type="pic" sz="quarter" idx="12"/>
          </p:nvPr>
        </p:nvSpPr>
        <p:spPr>
          <a:xfrm>
            <a:off x="4603090"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8" name="Picture Placeholder 17">
            <a:extLst>
              <a:ext uri="{FF2B5EF4-FFF2-40B4-BE49-F238E27FC236}">
                <a16:creationId xmlns:a16="http://schemas.microsoft.com/office/drawing/2014/main" id="{D0B69558-D23D-4CB9-A49A-E1A2BC2149E8}"/>
              </a:ext>
            </a:extLst>
          </p:cNvPr>
          <p:cNvSpPr>
            <a:spLocks noGrp="1"/>
          </p:cNvSpPr>
          <p:nvPr>
            <p:ph type="pic" sz="quarter" idx="13"/>
          </p:nvPr>
        </p:nvSpPr>
        <p:spPr>
          <a:xfrm>
            <a:off x="4603090"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10ED11E7-3915-45C6-BF68-30B895C97BB7}"/>
              </a:ext>
            </a:extLst>
          </p:cNvPr>
          <p:cNvSpPr>
            <a:spLocks noGrp="1"/>
          </p:cNvSpPr>
          <p:nvPr>
            <p:ph type="pic" sz="quarter" idx="14"/>
          </p:nvPr>
        </p:nvSpPr>
        <p:spPr>
          <a:xfrm>
            <a:off x="8078547"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9" name="Picture Placeholder 18">
            <a:extLst>
              <a:ext uri="{FF2B5EF4-FFF2-40B4-BE49-F238E27FC236}">
                <a16:creationId xmlns:a16="http://schemas.microsoft.com/office/drawing/2014/main" id="{B95AA518-C44E-4FF7-8484-E346FA1DEF22}"/>
              </a:ext>
            </a:extLst>
          </p:cNvPr>
          <p:cNvSpPr>
            <a:spLocks noGrp="1"/>
          </p:cNvSpPr>
          <p:nvPr>
            <p:ph type="pic" sz="quarter" idx="15"/>
          </p:nvPr>
        </p:nvSpPr>
        <p:spPr>
          <a:xfrm>
            <a:off x="8078547"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445648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7" grpId="0" animBg="1"/>
      <p:bldP spid="16" grpId="0" animBg="1"/>
      <p:bldP spid="18" grpId="0" animBg="1"/>
      <p:bldP spid="15" grpId="0" animBg="1"/>
      <p:bldP spid="19" grpId="0" animBg="1"/>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4B4BF-ED1A-4A0A-BCCC-0BB923CA9A28}"/>
              </a:ext>
            </a:extLst>
          </p:cNvPr>
          <p:cNvSpPr>
            <a:spLocks noGrp="1"/>
          </p:cNvSpPr>
          <p:nvPr>
            <p:ph type="pic" sz="quarter" idx="10"/>
          </p:nvPr>
        </p:nvSpPr>
        <p:spPr>
          <a:xfrm>
            <a:off x="6096000" y="609600"/>
            <a:ext cx="5473700" cy="5638800"/>
          </a:xfrm>
          <a:custGeom>
            <a:avLst/>
            <a:gdLst>
              <a:gd name="connsiteX0" fmla="*/ 0 w 5473700"/>
              <a:gd name="connsiteY0" fmla="*/ 0 h 5638800"/>
              <a:gd name="connsiteX1" fmla="*/ 5473700 w 5473700"/>
              <a:gd name="connsiteY1" fmla="*/ 0 h 5638800"/>
              <a:gd name="connsiteX2" fmla="*/ 5473700 w 5473700"/>
              <a:gd name="connsiteY2" fmla="*/ 5638800 h 5638800"/>
              <a:gd name="connsiteX3" fmla="*/ 0 w 547370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5473700" h="5638800">
                <a:moveTo>
                  <a:pt x="0" y="0"/>
                </a:moveTo>
                <a:lnTo>
                  <a:pt x="5473700" y="0"/>
                </a:lnTo>
                <a:lnTo>
                  <a:pt x="5473700" y="5638800"/>
                </a:lnTo>
                <a:lnTo>
                  <a:pt x="0" y="56388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417103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Push from botto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012C0C-0AF8-4BB8-9891-3F0F68A0C5B0}"/>
              </a:ext>
            </a:extLst>
          </p:cNvPr>
          <p:cNvSpPr>
            <a:spLocks noGrp="1"/>
          </p:cNvSpPr>
          <p:nvPr>
            <p:ph type="pic" sz="quarter" idx="10"/>
          </p:nvPr>
        </p:nvSpPr>
        <p:spPr>
          <a:xfrm>
            <a:off x="0" y="0"/>
            <a:ext cx="12177513" cy="6858000"/>
          </a:xfrm>
          <a:custGeom>
            <a:avLst/>
            <a:gdLst>
              <a:gd name="connsiteX0" fmla="*/ 0 w 12177513"/>
              <a:gd name="connsiteY0" fmla="*/ 0 h 6858000"/>
              <a:gd name="connsiteX1" fmla="*/ 12177513 w 12177513"/>
              <a:gd name="connsiteY1" fmla="*/ 0 h 6858000"/>
              <a:gd name="connsiteX2" fmla="*/ 12177513 w 12177513"/>
              <a:gd name="connsiteY2" fmla="*/ 6858000 h 6858000"/>
            </a:gdLst>
            <a:ahLst/>
            <a:cxnLst>
              <a:cxn ang="0">
                <a:pos x="connsiteX0" y="connsiteY0"/>
              </a:cxn>
              <a:cxn ang="0">
                <a:pos x="connsiteX1" y="connsiteY1"/>
              </a:cxn>
              <a:cxn ang="0">
                <a:pos x="connsiteX2" y="connsiteY2"/>
              </a:cxn>
            </a:cxnLst>
            <a:rect l="l" t="t" r="r" b="b"/>
            <a:pathLst>
              <a:path w="12177513" h="6858000">
                <a:moveTo>
                  <a:pt x="0" y="0"/>
                </a:moveTo>
                <a:lnTo>
                  <a:pt x="12177513" y="0"/>
                </a:lnTo>
                <a:lnTo>
                  <a:pt x="12177513"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106016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mph" presetSubtype="0" repeatCount="indefinite" accel="50000" decel="50000" autoRev="1" fill="hold" grpId="1" nodeType="withEffect">
                                  <p:stCondLst>
                                    <p:cond delay="1500"/>
                                  </p:stCondLst>
                                  <p:childTnLst>
                                    <p:animScale>
                                      <p:cBhvr>
                                        <p:cTn id="10" dur="2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8322531-CBFE-4A2C-A18F-C8F242D2E2CC}"/>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7" name="Text Placeholder 7">
            <a:extLst>
              <a:ext uri="{FF2B5EF4-FFF2-40B4-BE49-F238E27FC236}">
                <a16:creationId xmlns:a16="http://schemas.microsoft.com/office/drawing/2014/main" id="{CC2923FC-9EA0-4280-9718-928D3F75A519}"/>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10538753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0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vert="horz" lIns="91440" tIns="45720" rIns="91440" bIns="45720" rtlCol="0">
            <a:noAutofit/>
          </a:bodyPr>
          <a:lstStyle>
            <a:lvl1pPr>
              <a:defRPr lang="id-ID" sz="1100" dirty="0">
                <a:latin typeface="Raleway Thin" panose="020B0203030101060003" pitchFamily="34" charset="0"/>
              </a:defRPr>
            </a:lvl1pPr>
          </a:lstStyle>
          <a:p>
            <a:pPr marL="0" lvl="0" indent="0" algn="ctr">
              <a:buNone/>
            </a:pPr>
            <a:endParaRPr lang="id-ID"/>
          </a:p>
        </p:txBody>
      </p:sp>
      <p:sp>
        <p:nvSpPr>
          <p:cNvPr id="11" name="Picture Placeholder 10">
            <a:extLst>
              <a:ext uri="{FF2B5EF4-FFF2-40B4-BE49-F238E27FC236}">
                <a16:creationId xmlns:a16="http://schemas.microsoft.com/office/drawing/2014/main" id="{148CBF01-46A0-4A0D-BCD8-2C04BE7A6308}"/>
              </a:ext>
            </a:extLst>
          </p:cNvPr>
          <p:cNvSpPr>
            <a:spLocks noGrp="1"/>
          </p:cNvSpPr>
          <p:nvPr>
            <p:ph type="pic" sz="quarter" idx="11"/>
          </p:nvPr>
        </p:nvSpPr>
        <p:spPr>
          <a:xfrm>
            <a:off x="1775724" y="1603821"/>
            <a:ext cx="2011272" cy="2011272"/>
          </a:xfrm>
          <a:custGeom>
            <a:avLst/>
            <a:gdLst>
              <a:gd name="connsiteX0" fmla="*/ 335219 w 2011272"/>
              <a:gd name="connsiteY0" fmla="*/ 0 h 2011272"/>
              <a:gd name="connsiteX1" fmla="*/ 1676053 w 2011272"/>
              <a:gd name="connsiteY1" fmla="*/ 0 h 2011272"/>
              <a:gd name="connsiteX2" fmla="*/ 2011272 w 2011272"/>
              <a:gd name="connsiteY2" fmla="*/ 335219 h 2011272"/>
              <a:gd name="connsiteX3" fmla="*/ 2011272 w 2011272"/>
              <a:gd name="connsiteY3" fmla="*/ 1676053 h 2011272"/>
              <a:gd name="connsiteX4" fmla="*/ 1676053 w 2011272"/>
              <a:gd name="connsiteY4" fmla="*/ 2011272 h 2011272"/>
              <a:gd name="connsiteX5" fmla="*/ 335219 w 2011272"/>
              <a:gd name="connsiteY5" fmla="*/ 2011272 h 2011272"/>
              <a:gd name="connsiteX6" fmla="*/ 0 w 2011272"/>
              <a:gd name="connsiteY6" fmla="*/ 1676053 h 2011272"/>
              <a:gd name="connsiteX7" fmla="*/ 0 w 2011272"/>
              <a:gd name="connsiteY7" fmla="*/ 335219 h 2011272"/>
              <a:gd name="connsiteX8" fmla="*/ 335219 w 2011272"/>
              <a:gd name="connsiteY8" fmla="*/ 0 h 201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2" h="2011272">
                <a:moveTo>
                  <a:pt x="335219" y="0"/>
                </a:moveTo>
                <a:lnTo>
                  <a:pt x="1676053" y="0"/>
                </a:lnTo>
                <a:cubicBezTo>
                  <a:pt x="1861189" y="0"/>
                  <a:pt x="2011272" y="150083"/>
                  <a:pt x="2011272" y="335219"/>
                </a:cubicBezTo>
                <a:lnTo>
                  <a:pt x="2011272" y="1676053"/>
                </a:lnTo>
                <a:cubicBezTo>
                  <a:pt x="2011272" y="1861189"/>
                  <a:pt x="1861189" y="2011272"/>
                  <a:pt x="1676053" y="2011272"/>
                </a:cubicBezTo>
                <a:lnTo>
                  <a:pt x="335219" y="2011272"/>
                </a:lnTo>
                <a:cubicBezTo>
                  <a:pt x="150083" y="2011272"/>
                  <a:pt x="0" y="1861189"/>
                  <a:pt x="0" y="1676053"/>
                </a:cubicBezTo>
                <a:lnTo>
                  <a:pt x="0" y="335219"/>
                </a:lnTo>
                <a:cubicBezTo>
                  <a:pt x="0" y="150083"/>
                  <a:pt x="150083" y="0"/>
                  <a:pt x="335219" y="0"/>
                </a:cubicBezTo>
                <a:close/>
              </a:path>
            </a:pathLst>
          </a:custGeom>
          <a:pattFill prst="pct1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2" name="Picture Placeholder 11">
            <a:extLst>
              <a:ext uri="{FF2B5EF4-FFF2-40B4-BE49-F238E27FC236}">
                <a16:creationId xmlns:a16="http://schemas.microsoft.com/office/drawing/2014/main" id="{B49153F4-D531-4FDC-978F-3B64E1DB1A95}"/>
              </a:ext>
            </a:extLst>
          </p:cNvPr>
          <p:cNvSpPr>
            <a:spLocks noGrp="1"/>
          </p:cNvSpPr>
          <p:nvPr>
            <p:ph type="pic" sz="quarter" idx="12"/>
          </p:nvPr>
        </p:nvSpPr>
        <p:spPr>
          <a:xfrm>
            <a:off x="5090364" y="1603821"/>
            <a:ext cx="2011272" cy="2011272"/>
          </a:xfrm>
          <a:custGeom>
            <a:avLst/>
            <a:gdLst>
              <a:gd name="connsiteX0" fmla="*/ 335219 w 2011272"/>
              <a:gd name="connsiteY0" fmla="*/ 0 h 2011272"/>
              <a:gd name="connsiteX1" fmla="*/ 1676053 w 2011272"/>
              <a:gd name="connsiteY1" fmla="*/ 0 h 2011272"/>
              <a:gd name="connsiteX2" fmla="*/ 2011272 w 2011272"/>
              <a:gd name="connsiteY2" fmla="*/ 335219 h 2011272"/>
              <a:gd name="connsiteX3" fmla="*/ 2011272 w 2011272"/>
              <a:gd name="connsiteY3" fmla="*/ 1676053 h 2011272"/>
              <a:gd name="connsiteX4" fmla="*/ 1676053 w 2011272"/>
              <a:gd name="connsiteY4" fmla="*/ 2011272 h 2011272"/>
              <a:gd name="connsiteX5" fmla="*/ 335219 w 2011272"/>
              <a:gd name="connsiteY5" fmla="*/ 2011272 h 2011272"/>
              <a:gd name="connsiteX6" fmla="*/ 0 w 2011272"/>
              <a:gd name="connsiteY6" fmla="*/ 1676053 h 2011272"/>
              <a:gd name="connsiteX7" fmla="*/ 0 w 2011272"/>
              <a:gd name="connsiteY7" fmla="*/ 335219 h 2011272"/>
              <a:gd name="connsiteX8" fmla="*/ 335219 w 2011272"/>
              <a:gd name="connsiteY8" fmla="*/ 0 h 201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2" h="2011272">
                <a:moveTo>
                  <a:pt x="335219" y="0"/>
                </a:moveTo>
                <a:lnTo>
                  <a:pt x="1676053" y="0"/>
                </a:lnTo>
                <a:cubicBezTo>
                  <a:pt x="1861189" y="0"/>
                  <a:pt x="2011272" y="150083"/>
                  <a:pt x="2011272" y="335219"/>
                </a:cubicBezTo>
                <a:lnTo>
                  <a:pt x="2011272" y="1676053"/>
                </a:lnTo>
                <a:cubicBezTo>
                  <a:pt x="2011272" y="1861189"/>
                  <a:pt x="1861189" y="2011272"/>
                  <a:pt x="1676053" y="2011272"/>
                </a:cubicBezTo>
                <a:lnTo>
                  <a:pt x="335219" y="2011272"/>
                </a:lnTo>
                <a:cubicBezTo>
                  <a:pt x="150083" y="2011272"/>
                  <a:pt x="0" y="1861189"/>
                  <a:pt x="0" y="1676053"/>
                </a:cubicBezTo>
                <a:lnTo>
                  <a:pt x="0" y="335219"/>
                </a:lnTo>
                <a:cubicBezTo>
                  <a:pt x="0" y="150083"/>
                  <a:pt x="150083" y="0"/>
                  <a:pt x="335219" y="0"/>
                </a:cubicBezTo>
                <a:close/>
              </a:path>
            </a:pathLst>
          </a:custGeom>
          <a:pattFill prst="pct1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BAE4CF16-88C3-4336-AE38-7311DF05D661}"/>
              </a:ext>
            </a:extLst>
          </p:cNvPr>
          <p:cNvSpPr>
            <a:spLocks noGrp="1"/>
          </p:cNvSpPr>
          <p:nvPr>
            <p:ph type="pic" sz="quarter" idx="13"/>
          </p:nvPr>
        </p:nvSpPr>
        <p:spPr>
          <a:xfrm>
            <a:off x="8405004" y="1603821"/>
            <a:ext cx="2011272" cy="2011272"/>
          </a:xfrm>
          <a:custGeom>
            <a:avLst/>
            <a:gdLst>
              <a:gd name="connsiteX0" fmla="*/ 335219 w 2011272"/>
              <a:gd name="connsiteY0" fmla="*/ 0 h 2011272"/>
              <a:gd name="connsiteX1" fmla="*/ 1676053 w 2011272"/>
              <a:gd name="connsiteY1" fmla="*/ 0 h 2011272"/>
              <a:gd name="connsiteX2" fmla="*/ 2011272 w 2011272"/>
              <a:gd name="connsiteY2" fmla="*/ 335219 h 2011272"/>
              <a:gd name="connsiteX3" fmla="*/ 2011272 w 2011272"/>
              <a:gd name="connsiteY3" fmla="*/ 1676053 h 2011272"/>
              <a:gd name="connsiteX4" fmla="*/ 1676053 w 2011272"/>
              <a:gd name="connsiteY4" fmla="*/ 2011272 h 2011272"/>
              <a:gd name="connsiteX5" fmla="*/ 335219 w 2011272"/>
              <a:gd name="connsiteY5" fmla="*/ 2011272 h 2011272"/>
              <a:gd name="connsiteX6" fmla="*/ 0 w 2011272"/>
              <a:gd name="connsiteY6" fmla="*/ 1676053 h 2011272"/>
              <a:gd name="connsiteX7" fmla="*/ 0 w 2011272"/>
              <a:gd name="connsiteY7" fmla="*/ 335219 h 2011272"/>
              <a:gd name="connsiteX8" fmla="*/ 335219 w 2011272"/>
              <a:gd name="connsiteY8" fmla="*/ 0 h 201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2" h="2011272">
                <a:moveTo>
                  <a:pt x="335219" y="0"/>
                </a:moveTo>
                <a:lnTo>
                  <a:pt x="1676053" y="0"/>
                </a:lnTo>
                <a:cubicBezTo>
                  <a:pt x="1861189" y="0"/>
                  <a:pt x="2011272" y="150083"/>
                  <a:pt x="2011272" y="335219"/>
                </a:cubicBezTo>
                <a:lnTo>
                  <a:pt x="2011272" y="1676053"/>
                </a:lnTo>
                <a:cubicBezTo>
                  <a:pt x="2011272" y="1861189"/>
                  <a:pt x="1861189" y="2011272"/>
                  <a:pt x="1676053" y="2011272"/>
                </a:cubicBezTo>
                <a:lnTo>
                  <a:pt x="335219" y="2011272"/>
                </a:lnTo>
                <a:cubicBezTo>
                  <a:pt x="150083" y="2011272"/>
                  <a:pt x="0" y="1861189"/>
                  <a:pt x="0" y="1676053"/>
                </a:cubicBezTo>
                <a:lnTo>
                  <a:pt x="0" y="335219"/>
                </a:lnTo>
                <a:cubicBezTo>
                  <a:pt x="0" y="150083"/>
                  <a:pt x="150083" y="0"/>
                  <a:pt x="335219" y="0"/>
                </a:cubicBezTo>
                <a:close/>
              </a:path>
            </a:pathLst>
          </a:custGeom>
          <a:pattFill prst="pct1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773542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1" grpId="0" animBg="1"/>
      <p:bldP spid="12" grpId="0" animBg="1"/>
      <p:bldP spid="13" grpId="0" animBg="1"/>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1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vert="horz" lIns="91440" tIns="45720" rIns="91440" bIns="45720" rtlCol="0">
            <a:noAutofit/>
          </a:bodyPr>
          <a:lstStyle>
            <a:lvl1pPr>
              <a:defRPr lang="id-ID" sz="1100" dirty="0">
                <a:latin typeface="Raleway Thin" panose="020B0203030101060003" pitchFamily="34" charset="0"/>
              </a:defRPr>
            </a:lvl1pPr>
          </a:lstStyle>
          <a:p>
            <a:pPr marL="0" lvl="0" indent="0" algn="ctr">
              <a:buNone/>
            </a:pPr>
            <a:endParaRPr lang="id-ID"/>
          </a:p>
        </p:txBody>
      </p:sp>
      <p:sp>
        <p:nvSpPr>
          <p:cNvPr id="16" name="Picture Placeholder 15">
            <a:extLst>
              <a:ext uri="{FF2B5EF4-FFF2-40B4-BE49-F238E27FC236}">
                <a16:creationId xmlns:a16="http://schemas.microsoft.com/office/drawing/2014/main" id="{0F6F594E-5323-4B26-A426-2EF44C604EA1}"/>
              </a:ext>
            </a:extLst>
          </p:cNvPr>
          <p:cNvSpPr>
            <a:spLocks noGrp="1"/>
          </p:cNvSpPr>
          <p:nvPr>
            <p:ph type="pic" sz="quarter" idx="11"/>
          </p:nvPr>
        </p:nvSpPr>
        <p:spPr>
          <a:xfrm>
            <a:off x="11007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F2E94D43-B23B-4A20-A5DA-E744E5C34397}"/>
              </a:ext>
            </a:extLst>
          </p:cNvPr>
          <p:cNvSpPr>
            <a:spLocks noGrp="1"/>
          </p:cNvSpPr>
          <p:nvPr>
            <p:ph type="pic" sz="quarter" idx="12"/>
          </p:nvPr>
        </p:nvSpPr>
        <p:spPr>
          <a:xfrm>
            <a:off x="38058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BFED64C8-82FB-4547-A7BD-5173EF9B5F0E}"/>
              </a:ext>
            </a:extLst>
          </p:cNvPr>
          <p:cNvSpPr>
            <a:spLocks noGrp="1"/>
          </p:cNvSpPr>
          <p:nvPr>
            <p:ph type="pic" sz="quarter" idx="13"/>
          </p:nvPr>
        </p:nvSpPr>
        <p:spPr>
          <a:xfrm>
            <a:off x="65109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94C81626-3254-4BC1-AB10-CDB6558F0D39}"/>
              </a:ext>
            </a:extLst>
          </p:cNvPr>
          <p:cNvSpPr>
            <a:spLocks noGrp="1"/>
          </p:cNvSpPr>
          <p:nvPr>
            <p:ph type="pic" sz="quarter" idx="14"/>
          </p:nvPr>
        </p:nvSpPr>
        <p:spPr>
          <a:xfrm>
            <a:off x="92160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638920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6" grpId="0" animBg="1"/>
      <p:bldP spid="15" grpId="0" animBg="1"/>
      <p:bldP spid="14" grpId="0" animBg="1"/>
      <p:bldP spid="13" grpId="0" animBg="1"/>
    </p:bld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vert="horz" lIns="91440" tIns="45720" rIns="91440" bIns="45720" rtlCol="0">
            <a:noAutofit/>
          </a:bodyPr>
          <a:lstStyle>
            <a:lvl1pPr>
              <a:defRPr lang="id-ID" sz="1100" dirty="0">
                <a:latin typeface="Raleway Thin" panose="020B0203030101060003" pitchFamily="34" charset="0"/>
              </a:defRPr>
            </a:lvl1pPr>
          </a:lstStyle>
          <a:p>
            <a:pPr marL="0" lvl="0" indent="0" algn="ctr">
              <a:buNone/>
            </a:pPr>
            <a:endParaRPr lang="id-ID"/>
          </a:p>
        </p:txBody>
      </p:sp>
      <p:sp>
        <p:nvSpPr>
          <p:cNvPr id="16" name="Picture Placeholder 15">
            <a:extLst>
              <a:ext uri="{FF2B5EF4-FFF2-40B4-BE49-F238E27FC236}">
                <a16:creationId xmlns:a16="http://schemas.microsoft.com/office/drawing/2014/main" id="{0F6F594E-5323-4B26-A426-2EF44C604EA1}"/>
              </a:ext>
            </a:extLst>
          </p:cNvPr>
          <p:cNvSpPr>
            <a:spLocks noGrp="1"/>
          </p:cNvSpPr>
          <p:nvPr>
            <p:ph type="pic" sz="quarter" idx="11"/>
          </p:nvPr>
        </p:nvSpPr>
        <p:spPr>
          <a:xfrm>
            <a:off x="11007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F2E94D43-B23B-4A20-A5DA-E744E5C34397}"/>
              </a:ext>
            </a:extLst>
          </p:cNvPr>
          <p:cNvSpPr>
            <a:spLocks noGrp="1"/>
          </p:cNvSpPr>
          <p:nvPr>
            <p:ph type="pic" sz="quarter" idx="12"/>
          </p:nvPr>
        </p:nvSpPr>
        <p:spPr>
          <a:xfrm>
            <a:off x="38058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BFED64C8-82FB-4547-A7BD-5173EF9B5F0E}"/>
              </a:ext>
            </a:extLst>
          </p:cNvPr>
          <p:cNvSpPr>
            <a:spLocks noGrp="1"/>
          </p:cNvSpPr>
          <p:nvPr>
            <p:ph type="pic" sz="quarter" idx="13"/>
          </p:nvPr>
        </p:nvSpPr>
        <p:spPr>
          <a:xfrm>
            <a:off x="65109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94C81626-3254-4BC1-AB10-CDB6558F0D39}"/>
              </a:ext>
            </a:extLst>
          </p:cNvPr>
          <p:cNvSpPr>
            <a:spLocks noGrp="1"/>
          </p:cNvSpPr>
          <p:nvPr>
            <p:ph type="pic" sz="quarter" idx="14"/>
          </p:nvPr>
        </p:nvSpPr>
        <p:spPr>
          <a:xfrm>
            <a:off x="92160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624840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2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6" grpId="0" animBg="1"/>
      <p:bldP spid="15" grpId="0" animBg="1"/>
      <p:bldP spid="14" grpId="0" animBg="1"/>
      <p:bldP spid="13" grpId="0" animBg="1"/>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3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vert="horz" lIns="91440" tIns="45720" rIns="91440" bIns="45720" rtlCol="0">
            <a:noAutofit/>
          </a:bodyPr>
          <a:lstStyle>
            <a:lvl1pPr>
              <a:defRPr lang="id-ID" sz="1100" dirty="0">
                <a:latin typeface="Raleway Thin" panose="020B0203030101060003" pitchFamily="34" charset="0"/>
              </a:defRPr>
            </a:lvl1pPr>
          </a:lstStyle>
          <a:p>
            <a:pPr marL="0" lvl="0" indent="0" algn="ctr">
              <a:buNone/>
            </a:pPr>
            <a:endParaRPr lang="id-ID"/>
          </a:p>
        </p:txBody>
      </p:sp>
      <p:sp>
        <p:nvSpPr>
          <p:cNvPr id="14" name="Picture Placeholder 13">
            <a:extLst>
              <a:ext uri="{FF2B5EF4-FFF2-40B4-BE49-F238E27FC236}">
                <a16:creationId xmlns:a16="http://schemas.microsoft.com/office/drawing/2014/main" id="{4EA711FD-AE88-4179-AFDB-DE48BAB0F269}"/>
              </a:ext>
            </a:extLst>
          </p:cNvPr>
          <p:cNvSpPr>
            <a:spLocks noGrp="1"/>
          </p:cNvSpPr>
          <p:nvPr>
            <p:ph type="pic" sz="quarter" idx="11"/>
          </p:nvPr>
        </p:nvSpPr>
        <p:spPr>
          <a:xfrm>
            <a:off x="11007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A9C39B67-77C0-492C-9C33-9A2F05609957}"/>
              </a:ext>
            </a:extLst>
          </p:cNvPr>
          <p:cNvSpPr>
            <a:spLocks noGrp="1"/>
          </p:cNvSpPr>
          <p:nvPr>
            <p:ph type="pic" sz="quarter" idx="12"/>
          </p:nvPr>
        </p:nvSpPr>
        <p:spPr>
          <a:xfrm>
            <a:off x="38058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15">
            <a:extLst>
              <a:ext uri="{FF2B5EF4-FFF2-40B4-BE49-F238E27FC236}">
                <a16:creationId xmlns:a16="http://schemas.microsoft.com/office/drawing/2014/main" id="{89FE2F1E-412D-4A14-BF99-4275D5464585}"/>
              </a:ext>
            </a:extLst>
          </p:cNvPr>
          <p:cNvSpPr>
            <a:spLocks noGrp="1"/>
          </p:cNvSpPr>
          <p:nvPr>
            <p:ph type="pic" sz="quarter" idx="13"/>
          </p:nvPr>
        </p:nvSpPr>
        <p:spPr>
          <a:xfrm>
            <a:off x="65109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481CFD21-F2AA-4539-ACD4-F28B10335532}"/>
              </a:ext>
            </a:extLst>
          </p:cNvPr>
          <p:cNvSpPr>
            <a:spLocks noGrp="1"/>
          </p:cNvSpPr>
          <p:nvPr>
            <p:ph type="pic" sz="quarter" idx="14"/>
          </p:nvPr>
        </p:nvSpPr>
        <p:spPr>
          <a:xfrm>
            <a:off x="92160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665721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4" grpId="0" animBg="1"/>
      <p:bldP spid="15" grpId="0" animBg="1"/>
      <p:bldP spid="16" grpId="0" animBg="1"/>
      <p:bldP spid="13" grpId="0" animBg="1"/>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4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vert="horz" lIns="91440" tIns="45720" rIns="91440" bIns="45720" rtlCol="0">
            <a:noAutofit/>
          </a:bodyPr>
          <a:lstStyle>
            <a:lvl1pPr>
              <a:defRPr lang="id-ID" sz="1100" dirty="0">
                <a:latin typeface="Raleway Thin" panose="020B0203030101060003" pitchFamily="34" charset="0"/>
              </a:defRPr>
            </a:lvl1pPr>
          </a:lstStyle>
          <a:p>
            <a:pPr marL="0" lvl="0" indent="0" algn="ctr">
              <a:buNone/>
            </a:pPr>
            <a:endParaRPr lang="id-ID"/>
          </a:p>
        </p:txBody>
      </p:sp>
      <p:sp>
        <p:nvSpPr>
          <p:cNvPr id="14" name="Picture Placeholder 13">
            <a:extLst>
              <a:ext uri="{FF2B5EF4-FFF2-40B4-BE49-F238E27FC236}">
                <a16:creationId xmlns:a16="http://schemas.microsoft.com/office/drawing/2014/main" id="{4EA711FD-AE88-4179-AFDB-DE48BAB0F269}"/>
              </a:ext>
            </a:extLst>
          </p:cNvPr>
          <p:cNvSpPr>
            <a:spLocks noGrp="1"/>
          </p:cNvSpPr>
          <p:nvPr>
            <p:ph type="pic" sz="quarter" idx="11"/>
          </p:nvPr>
        </p:nvSpPr>
        <p:spPr>
          <a:xfrm>
            <a:off x="11007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A9C39B67-77C0-492C-9C33-9A2F05609957}"/>
              </a:ext>
            </a:extLst>
          </p:cNvPr>
          <p:cNvSpPr>
            <a:spLocks noGrp="1"/>
          </p:cNvSpPr>
          <p:nvPr>
            <p:ph type="pic" sz="quarter" idx="12"/>
          </p:nvPr>
        </p:nvSpPr>
        <p:spPr>
          <a:xfrm>
            <a:off x="38058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15">
            <a:extLst>
              <a:ext uri="{FF2B5EF4-FFF2-40B4-BE49-F238E27FC236}">
                <a16:creationId xmlns:a16="http://schemas.microsoft.com/office/drawing/2014/main" id="{89FE2F1E-412D-4A14-BF99-4275D5464585}"/>
              </a:ext>
            </a:extLst>
          </p:cNvPr>
          <p:cNvSpPr>
            <a:spLocks noGrp="1"/>
          </p:cNvSpPr>
          <p:nvPr>
            <p:ph type="pic" sz="quarter" idx="13"/>
          </p:nvPr>
        </p:nvSpPr>
        <p:spPr>
          <a:xfrm>
            <a:off x="65109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481CFD21-F2AA-4539-ACD4-F28B10335532}"/>
              </a:ext>
            </a:extLst>
          </p:cNvPr>
          <p:cNvSpPr>
            <a:spLocks noGrp="1"/>
          </p:cNvSpPr>
          <p:nvPr>
            <p:ph type="pic" sz="quarter" idx="14"/>
          </p:nvPr>
        </p:nvSpPr>
        <p:spPr>
          <a:xfrm>
            <a:off x="92160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79223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2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4" grpId="0" animBg="1"/>
      <p:bldP spid="15" grpId="0" animBg="1"/>
      <p:bldP spid="16" grpId="0" animBg="1"/>
      <p:bldP spid="13"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6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lang="id-ID" sz="1100" kern="1200" dirty="0">
                <a:solidFill>
                  <a:schemeClr val="tx1"/>
                </a:solidFill>
                <a:latin typeface="Raleway Thin" panose="020B0203030101060003" pitchFamily="34" charset="0"/>
                <a:ea typeface="+mn-ea"/>
                <a:cs typeface="+mn-cs"/>
              </a:defRPr>
            </a:lvl1pPr>
          </a:lstStyle>
          <a:p>
            <a:pPr lvl="0"/>
            <a:endParaRPr lang="id-ID"/>
          </a:p>
        </p:txBody>
      </p:sp>
      <p:sp>
        <p:nvSpPr>
          <p:cNvPr id="13" name="Picture Placeholder 12">
            <a:extLst>
              <a:ext uri="{FF2B5EF4-FFF2-40B4-BE49-F238E27FC236}">
                <a16:creationId xmlns:a16="http://schemas.microsoft.com/office/drawing/2014/main" id="{E50F6728-F534-4EAE-A31F-ADFD1C60E51D}"/>
              </a:ext>
            </a:extLst>
          </p:cNvPr>
          <p:cNvSpPr>
            <a:spLocks noGrp="1"/>
          </p:cNvSpPr>
          <p:nvPr>
            <p:ph type="pic" sz="quarter" idx="12"/>
          </p:nvPr>
        </p:nvSpPr>
        <p:spPr>
          <a:xfrm>
            <a:off x="1317004" y="203538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A9C13111-A9CF-4E92-95E8-C455D11776D3}"/>
              </a:ext>
            </a:extLst>
          </p:cNvPr>
          <p:cNvSpPr>
            <a:spLocks noGrp="1"/>
          </p:cNvSpPr>
          <p:nvPr>
            <p:ph type="pic" sz="quarter" idx="13"/>
          </p:nvPr>
        </p:nvSpPr>
        <p:spPr>
          <a:xfrm>
            <a:off x="1317004" y="431895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15">
            <a:extLst>
              <a:ext uri="{FF2B5EF4-FFF2-40B4-BE49-F238E27FC236}">
                <a16:creationId xmlns:a16="http://schemas.microsoft.com/office/drawing/2014/main" id="{CA3EB88D-A73A-44D4-AC36-3D68C3459D9B}"/>
              </a:ext>
            </a:extLst>
          </p:cNvPr>
          <p:cNvSpPr>
            <a:spLocks noGrp="1"/>
          </p:cNvSpPr>
          <p:nvPr>
            <p:ph type="pic" sz="quarter" idx="14"/>
          </p:nvPr>
        </p:nvSpPr>
        <p:spPr>
          <a:xfrm>
            <a:off x="6666879" y="431895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A427CB01-E118-44E4-9438-A91D4F1ACF6D}"/>
              </a:ext>
            </a:extLst>
          </p:cNvPr>
          <p:cNvSpPr>
            <a:spLocks noGrp="1"/>
          </p:cNvSpPr>
          <p:nvPr>
            <p:ph type="pic" sz="quarter" idx="15"/>
          </p:nvPr>
        </p:nvSpPr>
        <p:spPr>
          <a:xfrm>
            <a:off x="6666879" y="203538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992215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22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32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3" grpId="0" animBg="1"/>
      <p:bldP spid="14" grpId="0" animBg="1"/>
      <p:bldP spid="16" grpId="0" animBg="1"/>
      <p:bldP spid="15" grpId="0" animBg="1"/>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7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lang="id-ID" sz="1100" kern="1200" dirty="0">
                <a:solidFill>
                  <a:schemeClr val="tx1"/>
                </a:solidFill>
                <a:latin typeface="Raleway Thin" panose="020B0203030101060003" pitchFamily="34" charset="0"/>
                <a:ea typeface="+mn-ea"/>
                <a:cs typeface="+mn-cs"/>
              </a:defRPr>
            </a:lvl1pPr>
          </a:lstStyle>
          <a:p>
            <a:pPr lvl="0"/>
            <a:endParaRPr lang="id-ID"/>
          </a:p>
        </p:txBody>
      </p:sp>
      <p:sp>
        <p:nvSpPr>
          <p:cNvPr id="18" name="Picture Placeholder 17">
            <a:extLst>
              <a:ext uri="{FF2B5EF4-FFF2-40B4-BE49-F238E27FC236}">
                <a16:creationId xmlns:a16="http://schemas.microsoft.com/office/drawing/2014/main" id="{5D8C9BC9-13FC-4F77-A20F-A5F213D23803}"/>
              </a:ext>
            </a:extLst>
          </p:cNvPr>
          <p:cNvSpPr>
            <a:spLocks noGrp="1"/>
          </p:cNvSpPr>
          <p:nvPr>
            <p:ph type="pic" sz="quarter" idx="12"/>
          </p:nvPr>
        </p:nvSpPr>
        <p:spPr>
          <a:xfrm>
            <a:off x="1091893" y="2134273"/>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9" name="Picture Placeholder 18">
            <a:extLst>
              <a:ext uri="{FF2B5EF4-FFF2-40B4-BE49-F238E27FC236}">
                <a16:creationId xmlns:a16="http://schemas.microsoft.com/office/drawing/2014/main" id="{FE2DFA02-7EB0-404F-827C-DB9B5CB3D414}"/>
              </a:ext>
            </a:extLst>
          </p:cNvPr>
          <p:cNvSpPr>
            <a:spLocks noGrp="1"/>
          </p:cNvSpPr>
          <p:nvPr>
            <p:ph type="pic" sz="quarter" idx="13"/>
          </p:nvPr>
        </p:nvSpPr>
        <p:spPr>
          <a:xfrm>
            <a:off x="1091893" y="4417845"/>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0" name="Picture Placeholder 19">
            <a:extLst>
              <a:ext uri="{FF2B5EF4-FFF2-40B4-BE49-F238E27FC236}">
                <a16:creationId xmlns:a16="http://schemas.microsoft.com/office/drawing/2014/main" id="{B6FA1B44-A1E9-46C8-8B64-24EEDE0C897B}"/>
              </a:ext>
            </a:extLst>
          </p:cNvPr>
          <p:cNvSpPr>
            <a:spLocks noGrp="1"/>
          </p:cNvSpPr>
          <p:nvPr>
            <p:ph type="pic" sz="quarter" idx="14"/>
          </p:nvPr>
        </p:nvSpPr>
        <p:spPr>
          <a:xfrm>
            <a:off x="4652700" y="4417845"/>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F7F50B2F-956F-4C4A-A739-0BC2F4ED1F27}"/>
              </a:ext>
            </a:extLst>
          </p:cNvPr>
          <p:cNvSpPr>
            <a:spLocks noGrp="1"/>
          </p:cNvSpPr>
          <p:nvPr>
            <p:ph type="pic" sz="quarter" idx="15"/>
          </p:nvPr>
        </p:nvSpPr>
        <p:spPr>
          <a:xfrm>
            <a:off x="8204398" y="4417845"/>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7" name="Picture Placeholder 16">
            <a:extLst>
              <a:ext uri="{FF2B5EF4-FFF2-40B4-BE49-F238E27FC236}">
                <a16:creationId xmlns:a16="http://schemas.microsoft.com/office/drawing/2014/main" id="{59D26D4F-814F-4B2A-927C-5F4A3BE3178A}"/>
              </a:ext>
            </a:extLst>
          </p:cNvPr>
          <p:cNvSpPr>
            <a:spLocks noGrp="1"/>
          </p:cNvSpPr>
          <p:nvPr>
            <p:ph type="pic" sz="quarter" idx="16"/>
          </p:nvPr>
        </p:nvSpPr>
        <p:spPr>
          <a:xfrm>
            <a:off x="4651160" y="2134274"/>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21">
            <a:extLst>
              <a:ext uri="{FF2B5EF4-FFF2-40B4-BE49-F238E27FC236}">
                <a16:creationId xmlns:a16="http://schemas.microsoft.com/office/drawing/2014/main" id="{3F6DD89C-2FCD-4CA6-B3C3-60EE2088B84D}"/>
              </a:ext>
            </a:extLst>
          </p:cNvPr>
          <p:cNvSpPr>
            <a:spLocks noGrp="1"/>
          </p:cNvSpPr>
          <p:nvPr>
            <p:ph type="pic" sz="quarter" idx="17"/>
          </p:nvPr>
        </p:nvSpPr>
        <p:spPr>
          <a:xfrm>
            <a:off x="8204398" y="2134274"/>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734241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22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3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1" decel="100000" fill="hold" grpId="0" nodeType="withEffect">
                                  <p:stCondLst>
                                    <p:cond delay="425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4" decel="100000" fill="hold" grpId="0" nodeType="withEffect">
                                  <p:stCondLst>
                                    <p:cond delay="525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ppt_x"/>
                                          </p:val>
                                        </p:tav>
                                        <p:tav tm="100000">
                                          <p:val>
                                            <p:strVal val="#ppt_x"/>
                                          </p:val>
                                        </p:tav>
                                      </p:tavLst>
                                    </p:anim>
                                    <p:anim calcmode="lin" valueType="num">
                                      <p:cBhvr additive="base">
                                        <p:cTn id="36"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8" grpId="0" animBg="1"/>
      <p:bldP spid="19" grpId="0" animBg="1"/>
      <p:bldP spid="20" grpId="0" animBg="1"/>
      <p:bldP spid="21" grpId="0" animBg="1"/>
      <p:bldP spid="17" grpId="0" animBg="1"/>
      <p:bldP spid="22"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26" name="Picture Placeholder 25">
            <a:extLst>
              <a:ext uri="{FF2B5EF4-FFF2-40B4-BE49-F238E27FC236}">
                <a16:creationId xmlns:a16="http://schemas.microsoft.com/office/drawing/2014/main" id="{5CA38E2C-EF5F-4442-9544-519C449251D0}"/>
              </a:ext>
            </a:extLst>
          </p:cNvPr>
          <p:cNvSpPr>
            <a:spLocks noGrp="1"/>
          </p:cNvSpPr>
          <p:nvPr>
            <p:ph type="pic" sz="quarter" idx="16"/>
          </p:nvPr>
        </p:nvSpPr>
        <p:spPr>
          <a:xfrm>
            <a:off x="800100"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8" name="Picture Placeholder 27">
            <a:extLst>
              <a:ext uri="{FF2B5EF4-FFF2-40B4-BE49-F238E27FC236}">
                <a16:creationId xmlns:a16="http://schemas.microsoft.com/office/drawing/2014/main" id="{E8C9CFDD-1AC3-4A9F-AC66-E874FC4FBAB2}"/>
              </a:ext>
            </a:extLst>
          </p:cNvPr>
          <p:cNvSpPr>
            <a:spLocks noGrp="1"/>
          </p:cNvSpPr>
          <p:nvPr>
            <p:ph type="pic" sz="quarter" idx="17"/>
          </p:nvPr>
        </p:nvSpPr>
        <p:spPr>
          <a:xfrm>
            <a:off x="800100"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5" name="Picture Placeholder 24">
            <a:extLst>
              <a:ext uri="{FF2B5EF4-FFF2-40B4-BE49-F238E27FC236}">
                <a16:creationId xmlns:a16="http://schemas.microsoft.com/office/drawing/2014/main" id="{8D86B79C-2459-4B8C-AD89-500205A40771}"/>
              </a:ext>
            </a:extLst>
          </p:cNvPr>
          <p:cNvSpPr>
            <a:spLocks noGrp="1"/>
          </p:cNvSpPr>
          <p:nvPr>
            <p:ph type="pic" sz="quarter" idx="18"/>
          </p:nvPr>
        </p:nvSpPr>
        <p:spPr>
          <a:xfrm>
            <a:off x="4275557"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9" name="Picture Placeholder 28">
            <a:extLst>
              <a:ext uri="{FF2B5EF4-FFF2-40B4-BE49-F238E27FC236}">
                <a16:creationId xmlns:a16="http://schemas.microsoft.com/office/drawing/2014/main" id="{FB1EBE22-3BEF-4315-BDCA-8A872827A72F}"/>
              </a:ext>
            </a:extLst>
          </p:cNvPr>
          <p:cNvSpPr>
            <a:spLocks noGrp="1"/>
          </p:cNvSpPr>
          <p:nvPr>
            <p:ph type="pic" sz="quarter" idx="19"/>
          </p:nvPr>
        </p:nvSpPr>
        <p:spPr>
          <a:xfrm>
            <a:off x="4275557"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4" name="Picture Placeholder 23">
            <a:extLst>
              <a:ext uri="{FF2B5EF4-FFF2-40B4-BE49-F238E27FC236}">
                <a16:creationId xmlns:a16="http://schemas.microsoft.com/office/drawing/2014/main" id="{A40B8E60-32F8-454D-ABF9-F0AE13F41314}"/>
              </a:ext>
            </a:extLst>
          </p:cNvPr>
          <p:cNvSpPr>
            <a:spLocks noGrp="1"/>
          </p:cNvSpPr>
          <p:nvPr>
            <p:ph type="pic" sz="quarter" idx="20"/>
          </p:nvPr>
        </p:nvSpPr>
        <p:spPr>
          <a:xfrm>
            <a:off x="7758023" y="2417553"/>
            <a:ext cx="3633877" cy="3633877"/>
          </a:xfrm>
          <a:custGeom>
            <a:avLst/>
            <a:gdLst>
              <a:gd name="connsiteX0" fmla="*/ 0 w 3633877"/>
              <a:gd name="connsiteY0" fmla="*/ 0 h 3633877"/>
              <a:gd name="connsiteX1" fmla="*/ 3633877 w 3633877"/>
              <a:gd name="connsiteY1" fmla="*/ 0 h 3633877"/>
              <a:gd name="connsiteX2" fmla="*/ 3633877 w 3633877"/>
              <a:gd name="connsiteY2" fmla="*/ 3633877 h 3633877"/>
              <a:gd name="connsiteX3" fmla="*/ 0 w 3633877"/>
              <a:gd name="connsiteY3" fmla="*/ 3633877 h 3633877"/>
            </a:gdLst>
            <a:ahLst/>
            <a:cxnLst>
              <a:cxn ang="0">
                <a:pos x="connsiteX0" y="connsiteY0"/>
              </a:cxn>
              <a:cxn ang="0">
                <a:pos x="connsiteX1" y="connsiteY1"/>
              </a:cxn>
              <a:cxn ang="0">
                <a:pos x="connsiteX2" y="connsiteY2"/>
              </a:cxn>
              <a:cxn ang="0">
                <a:pos x="connsiteX3" y="connsiteY3"/>
              </a:cxn>
            </a:cxnLst>
            <a:rect l="l" t="t" r="r" b="b"/>
            <a:pathLst>
              <a:path w="3633877" h="3633877">
                <a:moveTo>
                  <a:pt x="0" y="0"/>
                </a:moveTo>
                <a:lnTo>
                  <a:pt x="3633877" y="0"/>
                </a:lnTo>
                <a:lnTo>
                  <a:pt x="3633877" y="3633877"/>
                </a:lnTo>
                <a:lnTo>
                  <a:pt x="0" y="3633877"/>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574399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5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fill="hold"/>
                                        <p:tgtEl>
                                          <p:spTgt spid="29"/>
                                        </p:tgtEl>
                                        <p:attrNameLst>
                                          <p:attrName>ppt_x</p:attrName>
                                        </p:attrNameLst>
                                      </p:cBhvr>
                                      <p:tavLst>
                                        <p:tav tm="0">
                                          <p:val>
                                            <p:strVal val="#ppt_x"/>
                                          </p:val>
                                        </p:tav>
                                        <p:tav tm="100000">
                                          <p:val>
                                            <p:strVal val="#ppt_x"/>
                                          </p:val>
                                        </p:tav>
                                      </p:tavLst>
                                    </p:anim>
                                    <p:anim calcmode="lin" valueType="num">
                                      <p:cBhvr additive="base">
                                        <p:cTn id="28" dur="10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26" grpId="0" animBg="1"/>
      <p:bldP spid="28" grpId="0" animBg="1"/>
      <p:bldP spid="25" grpId="0" animBg="1"/>
      <p:bldP spid="29" grpId="0" animBg="1"/>
      <p:bldP spid="24" grpId="0" animBg="1"/>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0_Push from botto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B1D50A4-0540-40B6-A242-E6EC92308CEF}"/>
              </a:ext>
            </a:extLst>
          </p:cNvPr>
          <p:cNvSpPr>
            <a:spLocks noGrp="1"/>
          </p:cNvSpPr>
          <p:nvPr>
            <p:ph type="pic" sz="quarter" idx="16"/>
          </p:nvPr>
        </p:nvSpPr>
        <p:spPr>
          <a:xfrm>
            <a:off x="6426200" y="788275"/>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7" name="Picture Placeholder 6">
            <a:extLst>
              <a:ext uri="{FF2B5EF4-FFF2-40B4-BE49-F238E27FC236}">
                <a16:creationId xmlns:a16="http://schemas.microsoft.com/office/drawing/2014/main" id="{A912055F-58B9-4171-96E0-A3CC6CE2FDF7}"/>
              </a:ext>
            </a:extLst>
          </p:cNvPr>
          <p:cNvSpPr>
            <a:spLocks noGrp="1"/>
          </p:cNvSpPr>
          <p:nvPr>
            <p:ph type="pic" sz="quarter" idx="17"/>
          </p:nvPr>
        </p:nvSpPr>
        <p:spPr>
          <a:xfrm>
            <a:off x="6426200" y="33401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2757390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1_Push from botto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B1D50A4-0540-40B6-A242-E6EC92308CEF}"/>
              </a:ext>
            </a:extLst>
          </p:cNvPr>
          <p:cNvSpPr>
            <a:spLocks noGrp="1"/>
          </p:cNvSpPr>
          <p:nvPr>
            <p:ph type="pic" sz="quarter" idx="16"/>
          </p:nvPr>
        </p:nvSpPr>
        <p:spPr>
          <a:xfrm>
            <a:off x="863600" y="788275"/>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7" name="Picture Placeholder 6">
            <a:extLst>
              <a:ext uri="{FF2B5EF4-FFF2-40B4-BE49-F238E27FC236}">
                <a16:creationId xmlns:a16="http://schemas.microsoft.com/office/drawing/2014/main" id="{A912055F-58B9-4171-96E0-A3CC6CE2FDF7}"/>
              </a:ext>
            </a:extLst>
          </p:cNvPr>
          <p:cNvSpPr>
            <a:spLocks noGrp="1"/>
          </p:cNvSpPr>
          <p:nvPr>
            <p:ph type="pic" sz="quarter" idx="17"/>
          </p:nvPr>
        </p:nvSpPr>
        <p:spPr>
          <a:xfrm>
            <a:off x="863600" y="33401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388741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8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
        <p:nvSpPr>
          <p:cNvPr id="17" name="Picture Placeholder 16">
            <a:extLst>
              <a:ext uri="{FF2B5EF4-FFF2-40B4-BE49-F238E27FC236}">
                <a16:creationId xmlns:a16="http://schemas.microsoft.com/office/drawing/2014/main" id="{3DCC1E71-1311-4F7E-8D28-2E06A4ADC59B}"/>
              </a:ext>
            </a:extLst>
          </p:cNvPr>
          <p:cNvSpPr>
            <a:spLocks noGrp="1"/>
          </p:cNvSpPr>
          <p:nvPr>
            <p:ph type="pic" sz="quarter" idx="11"/>
          </p:nvPr>
        </p:nvSpPr>
        <p:spPr>
          <a:xfrm>
            <a:off x="800100" y="2417553"/>
            <a:ext cx="3633877" cy="3633877"/>
          </a:xfrm>
          <a:custGeom>
            <a:avLst/>
            <a:gdLst>
              <a:gd name="connsiteX0" fmla="*/ 0 w 3633877"/>
              <a:gd name="connsiteY0" fmla="*/ 0 h 3633877"/>
              <a:gd name="connsiteX1" fmla="*/ 3633877 w 3633877"/>
              <a:gd name="connsiteY1" fmla="*/ 0 h 3633877"/>
              <a:gd name="connsiteX2" fmla="*/ 3633877 w 3633877"/>
              <a:gd name="connsiteY2" fmla="*/ 3633877 h 3633877"/>
              <a:gd name="connsiteX3" fmla="*/ 0 w 3633877"/>
              <a:gd name="connsiteY3" fmla="*/ 3633877 h 3633877"/>
            </a:gdLst>
            <a:ahLst/>
            <a:cxnLst>
              <a:cxn ang="0">
                <a:pos x="connsiteX0" y="connsiteY0"/>
              </a:cxn>
              <a:cxn ang="0">
                <a:pos x="connsiteX1" y="connsiteY1"/>
              </a:cxn>
              <a:cxn ang="0">
                <a:pos x="connsiteX2" y="connsiteY2"/>
              </a:cxn>
              <a:cxn ang="0">
                <a:pos x="connsiteX3" y="connsiteY3"/>
              </a:cxn>
            </a:cxnLst>
            <a:rect l="l" t="t" r="r" b="b"/>
            <a:pathLst>
              <a:path w="3633877" h="3633877">
                <a:moveTo>
                  <a:pt x="0" y="0"/>
                </a:moveTo>
                <a:lnTo>
                  <a:pt x="3633877" y="0"/>
                </a:lnTo>
                <a:lnTo>
                  <a:pt x="3633877" y="3633877"/>
                </a:lnTo>
                <a:lnTo>
                  <a:pt x="0" y="3633877"/>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15">
            <a:extLst>
              <a:ext uri="{FF2B5EF4-FFF2-40B4-BE49-F238E27FC236}">
                <a16:creationId xmlns:a16="http://schemas.microsoft.com/office/drawing/2014/main" id="{4ABDB6D3-52D3-4707-8C9E-6FB9607479C0}"/>
              </a:ext>
            </a:extLst>
          </p:cNvPr>
          <p:cNvSpPr>
            <a:spLocks noGrp="1"/>
          </p:cNvSpPr>
          <p:nvPr>
            <p:ph type="pic" sz="quarter" idx="12"/>
          </p:nvPr>
        </p:nvSpPr>
        <p:spPr>
          <a:xfrm>
            <a:off x="4603090"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8" name="Picture Placeholder 17">
            <a:extLst>
              <a:ext uri="{FF2B5EF4-FFF2-40B4-BE49-F238E27FC236}">
                <a16:creationId xmlns:a16="http://schemas.microsoft.com/office/drawing/2014/main" id="{D0B69558-D23D-4CB9-A49A-E1A2BC2149E8}"/>
              </a:ext>
            </a:extLst>
          </p:cNvPr>
          <p:cNvSpPr>
            <a:spLocks noGrp="1"/>
          </p:cNvSpPr>
          <p:nvPr>
            <p:ph type="pic" sz="quarter" idx="13"/>
          </p:nvPr>
        </p:nvSpPr>
        <p:spPr>
          <a:xfrm>
            <a:off x="4603090"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10ED11E7-3915-45C6-BF68-30B895C97BB7}"/>
              </a:ext>
            </a:extLst>
          </p:cNvPr>
          <p:cNvSpPr>
            <a:spLocks noGrp="1"/>
          </p:cNvSpPr>
          <p:nvPr>
            <p:ph type="pic" sz="quarter" idx="14"/>
          </p:nvPr>
        </p:nvSpPr>
        <p:spPr>
          <a:xfrm>
            <a:off x="8078547"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9" name="Picture Placeholder 18">
            <a:extLst>
              <a:ext uri="{FF2B5EF4-FFF2-40B4-BE49-F238E27FC236}">
                <a16:creationId xmlns:a16="http://schemas.microsoft.com/office/drawing/2014/main" id="{B95AA518-C44E-4FF7-8484-E346FA1DEF22}"/>
              </a:ext>
            </a:extLst>
          </p:cNvPr>
          <p:cNvSpPr>
            <a:spLocks noGrp="1"/>
          </p:cNvSpPr>
          <p:nvPr>
            <p:ph type="pic" sz="quarter" idx="15"/>
          </p:nvPr>
        </p:nvSpPr>
        <p:spPr>
          <a:xfrm>
            <a:off x="8078547"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350679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ppt_x"/>
                                          </p:val>
                                        </p:tav>
                                        <p:tav tm="100000">
                                          <p:val>
                                            <p:strVal val="#ppt_x"/>
                                          </p:val>
                                        </p:tav>
                                      </p:tavLst>
                                    </p:anim>
                                    <p:anim calcmode="lin" valueType="num">
                                      <p:cBhvr additive="base">
                                        <p:cTn id="24" dur="10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7" grpId="0" animBg="1"/>
      <p:bldP spid="16" grpId="0" animBg="1"/>
      <p:bldP spid="18" grpId="0" animBg="1"/>
      <p:bldP spid="15" grpId="0" animBg="1"/>
      <p:bldP spid="19"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9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
        <p:nvSpPr>
          <p:cNvPr id="26" name="Picture Placeholder 25">
            <a:extLst>
              <a:ext uri="{FF2B5EF4-FFF2-40B4-BE49-F238E27FC236}">
                <a16:creationId xmlns:a16="http://schemas.microsoft.com/office/drawing/2014/main" id="{5CA38E2C-EF5F-4442-9544-519C449251D0}"/>
              </a:ext>
            </a:extLst>
          </p:cNvPr>
          <p:cNvSpPr>
            <a:spLocks noGrp="1"/>
          </p:cNvSpPr>
          <p:nvPr>
            <p:ph type="pic" sz="quarter" idx="16"/>
          </p:nvPr>
        </p:nvSpPr>
        <p:spPr>
          <a:xfrm>
            <a:off x="800100"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8" name="Picture Placeholder 27">
            <a:extLst>
              <a:ext uri="{FF2B5EF4-FFF2-40B4-BE49-F238E27FC236}">
                <a16:creationId xmlns:a16="http://schemas.microsoft.com/office/drawing/2014/main" id="{E8C9CFDD-1AC3-4A9F-AC66-E874FC4FBAB2}"/>
              </a:ext>
            </a:extLst>
          </p:cNvPr>
          <p:cNvSpPr>
            <a:spLocks noGrp="1"/>
          </p:cNvSpPr>
          <p:nvPr>
            <p:ph type="pic" sz="quarter" idx="17"/>
          </p:nvPr>
        </p:nvSpPr>
        <p:spPr>
          <a:xfrm>
            <a:off x="800100"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5" name="Picture Placeholder 24">
            <a:extLst>
              <a:ext uri="{FF2B5EF4-FFF2-40B4-BE49-F238E27FC236}">
                <a16:creationId xmlns:a16="http://schemas.microsoft.com/office/drawing/2014/main" id="{8D86B79C-2459-4B8C-AD89-500205A40771}"/>
              </a:ext>
            </a:extLst>
          </p:cNvPr>
          <p:cNvSpPr>
            <a:spLocks noGrp="1"/>
          </p:cNvSpPr>
          <p:nvPr>
            <p:ph type="pic" sz="quarter" idx="18"/>
          </p:nvPr>
        </p:nvSpPr>
        <p:spPr>
          <a:xfrm>
            <a:off x="4275557" y="2417553"/>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9" name="Picture Placeholder 28">
            <a:extLst>
              <a:ext uri="{FF2B5EF4-FFF2-40B4-BE49-F238E27FC236}">
                <a16:creationId xmlns:a16="http://schemas.microsoft.com/office/drawing/2014/main" id="{FB1EBE22-3BEF-4315-BDCA-8A872827A72F}"/>
              </a:ext>
            </a:extLst>
          </p:cNvPr>
          <p:cNvSpPr>
            <a:spLocks noGrp="1"/>
          </p:cNvSpPr>
          <p:nvPr>
            <p:ph type="pic" sz="quarter" idx="19"/>
          </p:nvPr>
        </p:nvSpPr>
        <p:spPr>
          <a:xfrm>
            <a:off x="4275557" y="4323452"/>
            <a:ext cx="3308681" cy="1734448"/>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4" name="Picture Placeholder 23">
            <a:extLst>
              <a:ext uri="{FF2B5EF4-FFF2-40B4-BE49-F238E27FC236}">
                <a16:creationId xmlns:a16="http://schemas.microsoft.com/office/drawing/2014/main" id="{A40B8E60-32F8-454D-ABF9-F0AE13F41314}"/>
              </a:ext>
            </a:extLst>
          </p:cNvPr>
          <p:cNvSpPr>
            <a:spLocks noGrp="1"/>
          </p:cNvSpPr>
          <p:nvPr>
            <p:ph type="pic" sz="quarter" idx="20"/>
          </p:nvPr>
        </p:nvSpPr>
        <p:spPr>
          <a:xfrm>
            <a:off x="7758023" y="2417553"/>
            <a:ext cx="3633877" cy="3633877"/>
          </a:xfrm>
          <a:custGeom>
            <a:avLst/>
            <a:gdLst>
              <a:gd name="connsiteX0" fmla="*/ 0 w 3633877"/>
              <a:gd name="connsiteY0" fmla="*/ 0 h 3633877"/>
              <a:gd name="connsiteX1" fmla="*/ 3633877 w 3633877"/>
              <a:gd name="connsiteY1" fmla="*/ 0 h 3633877"/>
              <a:gd name="connsiteX2" fmla="*/ 3633877 w 3633877"/>
              <a:gd name="connsiteY2" fmla="*/ 3633877 h 3633877"/>
              <a:gd name="connsiteX3" fmla="*/ 0 w 3633877"/>
              <a:gd name="connsiteY3" fmla="*/ 3633877 h 3633877"/>
            </a:gdLst>
            <a:ahLst/>
            <a:cxnLst>
              <a:cxn ang="0">
                <a:pos x="connsiteX0" y="connsiteY0"/>
              </a:cxn>
              <a:cxn ang="0">
                <a:pos x="connsiteX1" y="connsiteY1"/>
              </a:cxn>
              <a:cxn ang="0">
                <a:pos x="connsiteX2" y="connsiteY2"/>
              </a:cxn>
              <a:cxn ang="0">
                <a:pos x="connsiteX3" y="connsiteY3"/>
              </a:cxn>
            </a:cxnLst>
            <a:rect l="l" t="t" r="r" b="b"/>
            <a:pathLst>
              <a:path w="3633877" h="3633877">
                <a:moveTo>
                  <a:pt x="0" y="0"/>
                </a:moveTo>
                <a:lnTo>
                  <a:pt x="3633877" y="0"/>
                </a:lnTo>
                <a:lnTo>
                  <a:pt x="3633877" y="3633877"/>
                </a:lnTo>
                <a:lnTo>
                  <a:pt x="0" y="3633877"/>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8919567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75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1000" fill="hold"/>
                                        <p:tgtEl>
                                          <p:spTgt spid="29"/>
                                        </p:tgtEl>
                                        <p:attrNameLst>
                                          <p:attrName>ppt_x</p:attrName>
                                        </p:attrNameLst>
                                      </p:cBhvr>
                                      <p:tavLst>
                                        <p:tav tm="0">
                                          <p:val>
                                            <p:strVal val="#ppt_x"/>
                                          </p:val>
                                        </p:tav>
                                        <p:tav tm="100000">
                                          <p:val>
                                            <p:strVal val="#ppt_x"/>
                                          </p:val>
                                        </p:tav>
                                      </p:tavLst>
                                    </p:anim>
                                    <p:anim calcmode="lin" valueType="num">
                                      <p:cBhvr additive="base">
                                        <p:cTn id="28" dur="1000" fill="hold"/>
                                        <p:tgtEl>
                                          <p:spTgt spid="2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10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26" grpId="0" animBg="1"/>
      <p:bldP spid="28" grpId="0" animBg="1"/>
      <p:bldP spid="25" grpId="0" animBg="1"/>
      <p:bldP spid="29" grpId="0" animBg="1"/>
      <p:bldP spid="24"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0_Basic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618510C-26A9-4C35-9E53-AABFB9009D3A}"/>
              </a:ext>
            </a:extLst>
          </p:cNvPr>
          <p:cNvSpPr>
            <a:spLocks noGrp="1"/>
          </p:cNvSpPr>
          <p:nvPr>
            <p:ph type="pic" sz="quarter" idx="16"/>
          </p:nvPr>
        </p:nvSpPr>
        <p:spPr>
          <a:xfrm>
            <a:off x="800100" y="2417553"/>
            <a:ext cx="3418216"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D6520DB3-FA6E-4674-BDA8-26E2198174C7}"/>
              </a:ext>
            </a:extLst>
          </p:cNvPr>
          <p:cNvSpPr>
            <a:spLocks noGrp="1"/>
          </p:cNvSpPr>
          <p:nvPr>
            <p:ph type="pic" sz="quarter" idx="17"/>
          </p:nvPr>
        </p:nvSpPr>
        <p:spPr>
          <a:xfrm>
            <a:off x="4384019" y="2417553"/>
            <a:ext cx="3418216"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CECBF0D0-AE76-457F-A623-A97C33B2E1CE}"/>
              </a:ext>
            </a:extLst>
          </p:cNvPr>
          <p:cNvSpPr>
            <a:spLocks noGrp="1"/>
          </p:cNvSpPr>
          <p:nvPr>
            <p:ph type="pic" sz="quarter" idx="18"/>
          </p:nvPr>
        </p:nvSpPr>
        <p:spPr>
          <a:xfrm>
            <a:off x="7979430" y="2417553"/>
            <a:ext cx="3418216"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20756673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1_Basic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618510C-26A9-4C35-9E53-AABFB9009D3A}"/>
              </a:ext>
            </a:extLst>
          </p:cNvPr>
          <p:cNvSpPr>
            <a:spLocks noGrp="1"/>
          </p:cNvSpPr>
          <p:nvPr>
            <p:ph type="pic" sz="quarter" idx="16"/>
          </p:nvPr>
        </p:nvSpPr>
        <p:spPr>
          <a:xfrm>
            <a:off x="800100" y="2417553"/>
            <a:ext cx="2513617"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D6520DB3-FA6E-4674-BDA8-26E2198174C7}"/>
              </a:ext>
            </a:extLst>
          </p:cNvPr>
          <p:cNvSpPr>
            <a:spLocks noGrp="1"/>
          </p:cNvSpPr>
          <p:nvPr>
            <p:ph type="pic" sz="quarter" idx="17"/>
          </p:nvPr>
        </p:nvSpPr>
        <p:spPr>
          <a:xfrm>
            <a:off x="3485167" y="2417553"/>
            <a:ext cx="2519360"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CECBF0D0-AE76-457F-A623-A97C33B2E1CE}"/>
              </a:ext>
            </a:extLst>
          </p:cNvPr>
          <p:cNvSpPr>
            <a:spLocks noGrp="1"/>
          </p:cNvSpPr>
          <p:nvPr>
            <p:ph type="pic" sz="quarter" idx="18"/>
          </p:nvPr>
        </p:nvSpPr>
        <p:spPr>
          <a:xfrm>
            <a:off x="6181722" y="2417553"/>
            <a:ext cx="2519360"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4546C17F-2584-405A-A421-52E9F74A60AC}"/>
              </a:ext>
            </a:extLst>
          </p:cNvPr>
          <p:cNvSpPr>
            <a:spLocks noGrp="1"/>
          </p:cNvSpPr>
          <p:nvPr>
            <p:ph type="pic" sz="quarter" idx="19"/>
          </p:nvPr>
        </p:nvSpPr>
        <p:spPr>
          <a:xfrm>
            <a:off x="8872532" y="2417553"/>
            <a:ext cx="2519360"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1368666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2_Basic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F57CF97-BEFB-4058-B75F-E1636EB4924B}"/>
              </a:ext>
            </a:extLst>
          </p:cNvPr>
          <p:cNvSpPr>
            <a:spLocks noGrp="1"/>
          </p:cNvSpPr>
          <p:nvPr>
            <p:ph type="pic" sz="quarter" idx="16"/>
          </p:nvPr>
        </p:nvSpPr>
        <p:spPr>
          <a:xfrm>
            <a:off x="800100" y="3600450"/>
            <a:ext cx="2993186" cy="245745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800100"/>
            <a:ext cx="5210175"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21">
            <a:extLst>
              <a:ext uri="{FF2B5EF4-FFF2-40B4-BE49-F238E27FC236}">
                <a16:creationId xmlns:a16="http://schemas.microsoft.com/office/drawing/2014/main" id="{B2A1CD65-78F1-4A9A-BB6D-D6ED288D7869}"/>
              </a:ext>
            </a:extLst>
          </p:cNvPr>
          <p:cNvSpPr>
            <a:spLocks noGrp="1"/>
          </p:cNvSpPr>
          <p:nvPr>
            <p:ph type="pic" sz="quarter" idx="18"/>
          </p:nvPr>
        </p:nvSpPr>
        <p:spPr>
          <a:xfrm>
            <a:off x="6181725" y="800100"/>
            <a:ext cx="5210175"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22">
            <a:extLst>
              <a:ext uri="{FF2B5EF4-FFF2-40B4-BE49-F238E27FC236}">
                <a16:creationId xmlns:a16="http://schemas.microsoft.com/office/drawing/2014/main" id="{465E1D74-9576-4285-8661-1C64B36A9D79}"/>
              </a:ext>
            </a:extLst>
          </p:cNvPr>
          <p:cNvSpPr>
            <a:spLocks noGrp="1"/>
          </p:cNvSpPr>
          <p:nvPr>
            <p:ph type="pic" sz="quarter" idx="19"/>
          </p:nvPr>
        </p:nvSpPr>
        <p:spPr>
          <a:xfrm>
            <a:off x="8398714" y="3600450"/>
            <a:ext cx="2993186" cy="245745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046817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10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6" decel="100000" fill="hold" grpId="0"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3_Basic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F57CF97-BEFB-4058-B75F-E1636EB4924B}"/>
              </a:ext>
            </a:extLst>
          </p:cNvPr>
          <p:cNvSpPr>
            <a:spLocks noGrp="1"/>
          </p:cNvSpPr>
          <p:nvPr>
            <p:ph type="pic" sz="quarter" idx="16"/>
          </p:nvPr>
        </p:nvSpPr>
        <p:spPr>
          <a:xfrm>
            <a:off x="800099" y="3429000"/>
            <a:ext cx="5210175"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1" y="800100"/>
            <a:ext cx="2993186" cy="245745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21">
            <a:extLst>
              <a:ext uri="{FF2B5EF4-FFF2-40B4-BE49-F238E27FC236}">
                <a16:creationId xmlns:a16="http://schemas.microsoft.com/office/drawing/2014/main" id="{B2A1CD65-78F1-4A9A-BB6D-D6ED288D7869}"/>
              </a:ext>
            </a:extLst>
          </p:cNvPr>
          <p:cNvSpPr>
            <a:spLocks noGrp="1"/>
          </p:cNvSpPr>
          <p:nvPr>
            <p:ph type="pic" sz="quarter" idx="18"/>
          </p:nvPr>
        </p:nvSpPr>
        <p:spPr>
          <a:xfrm>
            <a:off x="8398713" y="800100"/>
            <a:ext cx="2993187" cy="245745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22">
            <a:extLst>
              <a:ext uri="{FF2B5EF4-FFF2-40B4-BE49-F238E27FC236}">
                <a16:creationId xmlns:a16="http://schemas.microsoft.com/office/drawing/2014/main" id="{465E1D74-9576-4285-8661-1C64B36A9D79}"/>
              </a:ext>
            </a:extLst>
          </p:cNvPr>
          <p:cNvSpPr>
            <a:spLocks noGrp="1"/>
          </p:cNvSpPr>
          <p:nvPr>
            <p:ph type="pic" sz="quarter" idx="19"/>
          </p:nvPr>
        </p:nvSpPr>
        <p:spPr>
          <a:xfrm>
            <a:off x="6181724" y="3429000"/>
            <a:ext cx="5210176"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485403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0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3" decel="100000"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4_Basic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800100"/>
            <a:ext cx="52958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289E5104-1BF0-4C7F-A566-9D4AA5607BF6}"/>
              </a:ext>
            </a:extLst>
          </p:cNvPr>
          <p:cNvSpPr>
            <a:spLocks noGrp="1"/>
          </p:cNvSpPr>
          <p:nvPr>
            <p:ph type="pic" sz="quarter" idx="19"/>
          </p:nvPr>
        </p:nvSpPr>
        <p:spPr>
          <a:xfrm>
            <a:off x="6095997" y="3429000"/>
            <a:ext cx="5295903"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994317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6"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5_Basic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3429000"/>
            <a:ext cx="52958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289E5104-1BF0-4C7F-A566-9D4AA5607BF6}"/>
              </a:ext>
            </a:extLst>
          </p:cNvPr>
          <p:cNvSpPr>
            <a:spLocks noGrp="1"/>
          </p:cNvSpPr>
          <p:nvPr>
            <p:ph type="pic" sz="quarter" idx="19"/>
          </p:nvPr>
        </p:nvSpPr>
        <p:spPr>
          <a:xfrm>
            <a:off x="6095997" y="800100"/>
            <a:ext cx="5295903"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9994640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Basic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618510C-26A9-4C35-9E53-AABFB9009D3A}"/>
              </a:ext>
            </a:extLst>
          </p:cNvPr>
          <p:cNvSpPr>
            <a:spLocks noGrp="1"/>
          </p:cNvSpPr>
          <p:nvPr>
            <p:ph type="pic" sz="quarter" idx="16"/>
          </p:nvPr>
        </p:nvSpPr>
        <p:spPr>
          <a:xfrm>
            <a:off x="800100" y="2417553"/>
            <a:ext cx="3418216"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D6520DB3-FA6E-4674-BDA8-26E2198174C7}"/>
              </a:ext>
            </a:extLst>
          </p:cNvPr>
          <p:cNvSpPr>
            <a:spLocks noGrp="1"/>
          </p:cNvSpPr>
          <p:nvPr>
            <p:ph type="pic" sz="quarter" idx="17"/>
          </p:nvPr>
        </p:nvSpPr>
        <p:spPr>
          <a:xfrm>
            <a:off x="4384019" y="2417553"/>
            <a:ext cx="3418216"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CECBF0D0-AE76-457F-A623-A97C33B2E1CE}"/>
              </a:ext>
            </a:extLst>
          </p:cNvPr>
          <p:cNvSpPr>
            <a:spLocks noGrp="1"/>
          </p:cNvSpPr>
          <p:nvPr>
            <p:ph type="pic" sz="quarter" idx="18"/>
          </p:nvPr>
        </p:nvSpPr>
        <p:spPr>
          <a:xfrm>
            <a:off x="7979430" y="2417553"/>
            <a:ext cx="3418216"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2648416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6_Basic Layou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558EC580-AB89-47D5-97E4-31FADFA9F5D1}"/>
              </a:ext>
            </a:extLst>
          </p:cNvPr>
          <p:cNvSpPr>
            <a:spLocks noGrp="1"/>
          </p:cNvSpPr>
          <p:nvPr>
            <p:ph type="pic" sz="quarter" idx="20"/>
          </p:nvPr>
        </p:nvSpPr>
        <p:spPr>
          <a:xfrm>
            <a:off x="7861296" y="8000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800098"/>
            <a:ext cx="35305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289E5104-1BF0-4C7F-A566-9D4AA5607BF6}"/>
              </a:ext>
            </a:extLst>
          </p:cNvPr>
          <p:cNvSpPr>
            <a:spLocks noGrp="1"/>
          </p:cNvSpPr>
          <p:nvPr>
            <p:ph type="pic" sz="quarter" idx="19"/>
          </p:nvPr>
        </p:nvSpPr>
        <p:spPr>
          <a:xfrm>
            <a:off x="4330698" y="34289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6490971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8" grpId="0" animBg="1"/>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7_Basic Layou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558EC580-AB89-47D5-97E4-31FADFA9F5D1}"/>
              </a:ext>
            </a:extLst>
          </p:cNvPr>
          <p:cNvSpPr>
            <a:spLocks noGrp="1"/>
          </p:cNvSpPr>
          <p:nvPr>
            <p:ph type="pic" sz="quarter" idx="20"/>
          </p:nvPr>
        </p:nvSpPr>
        <p:spPr>
          <a:xfrm>
            <a:off x="7861296" y="34289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3428998"/>
            <a:ext cx="35305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289E5104-1BF0-4C7F-A566-9D4AA5607BF6}"/>
              </a:ext>
            </a:extLst>
          </p:cNvPr>
          <p:cNvSpPr>
            <a:spLocks noGrp="1"/>
          </p:cNvSpPr>
          <p:nvPr>
            <p:ph type="pic" sz="quarter" idx="19"/>
          </p:nvPr>
        </p:nvSpPr>
        <p:spPr>
          <a:xfrm>
            <a:off x="4330698" y="8000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016016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8" grpId="0" animBg="1"/>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8_Basic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E001E02-B7C0-4F31-A4FF-FD71C853EA64}"/>
              </a:ext>
            </a:extLst>
          </p:cNvPr>
          <p:cNvSpPr>
            <a:spLocks noGrp="1"/>
          </p:cNvSpPr>
          <p:nvPr>
            <p:ph type="pic" sz="quarter" idx="17"/>
          </p:nvPr>
        </p:nvSpPr>
        <p:spPr>
          <a:xfrm>
            <a:off x="-2" y="0"/>
            <a:ext cx="6096002"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9">
            <a:extLst>
              <a:ext uri="{FF2B5EF4-FFF2-40B4-BE49-F238E27FC236}">
                <a16:creationId xmlns:a16="http://schemas.microsoft.com/office/drawing/2014/main" id="{7EBEC4CC-AC8D-4F89-B1CD-C03D4836AB2B}"/>
              </a:ext>
            </a:extLst>
          </p:cNvPr>
          <p:cNvSpPr>
            <a:spLocks noGrp="1"/>
          </p:cNvSpPr>
          <p:nvPr>
            <p:ph type="pic" sz="quarter" idx="19"/>
          </p:nvPr>
        </p:nvSpPr>
        <p:spPr>
          <a:xfrm>
            <a:off x="6095999" y="3429001"/>
            <a:ext cx="6096002" cy="3428999"/>
          </a:xfrm>
          <a:custGeom>
            <a:avLst/>
            <a:gdLst>
              <a:gd name="connsiteX0" fmla="*/ 0 w 6096002"/>
              <a:gd name="connsiteY0" fmla="*/ 0 h 3428999"/>
              <a:gd name="connsiteX1" fmla="*/ 6096002 w 6096002"/>
              <a:gd name="connsiteY1" fmla="*/ 0 h 3428999"/>
              <a:gd name="connsiteX2" fmla="*/ 6096002 w 6096002"/>
              <a:gd name="connsiteY2" fmla="*/ 3428999 h 3428999"/>
              <a:gd name="connsiteX3" fmla="*/ 0 w 6096002"/>
              <a:gd name="connsiteY3" fmla="*/ 3428999 h 3428999"/>
            </a:gdLst>
            <a:ahLst/>
            <a:cxnLst>
              <a:cxn ang="0">
                <a:pos x="connsiteX0" y="connsiteY0"/>
              </a:cxn>
              <a:cxn ang="0">
                <a:pos x="connsiteX1" y="connsiteY1"/>
              </a:cxn>
              <a:cxn ang="0">
                <a:pos x="connsiteX2" y="connsiteY2"/>
              </a:cxn>
              <a:cxn ang="0">
                <a:pos x="connsiteX3" y="connsiteY3"/>
              </a:cxn>
            </a:cxnLst>
            <a:rect l="l" t="t" r="r" b="b"/>
            <a:pathLst>
              <a:path w="6096002" h="3428999">
                <a:moveTo>
                  <a:pt x="0" y="0"/>
                </a:moveTo>
                <a:lnTo>
                  <a:pt x="6096002" y="0"/>
                </a:lnTo>
                <a:lnTo>
                  <a:pt x="6096002" y="3428999"/>
                </a:lnTo>
                <a:lnTo>
                  <a:pt x="0" y="3428999"/>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871190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9_Basic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E001E02-B7C0-4F31-A4FF-FD71C853EA64}"/>
              </a:ext>
            </a:extLst>
          </p:cNvPr>
          <p:cNvSpPr>
            <a:spLocks noGrp="1"/>
          </p:cNvSpPr>
          <p:nvPr>
            <p:ph type="pic" sz="quarter" idx="17"/>
          </p:nvPr>
        </p:nvSpPr>
        <p:spPr>
          <a:xfrm>
            <a:off x="-2" y="3428999"/>
            <a:ext cx="6096002"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9">
            <a:extLst>
              <a:ext uri="{FF2B5EF4-FFF2-40B4-BE49-F238E27FC236}">
                <a16:creationId xmlns:a16="http://schemas.microsoft.com/office/drawing/2014/main" id="{7EBEC4CC-AC8D-4F89-B1CD-C03D4836AB2B}"/>
              </a:ext>
            </a:extLst>
          </p:cNvPr>
          <p:cNvSpPr>
            <a:spLocks noGrp="1"/>
          </p:cNvSpPr>
          <p:nvPr>
            <p:ph type="pic" sz="quarter" idx="19"/>
          </p:nvPr>
        </p:nvSpPr>
        <p:spPr>
          <a:xfrm>
            <a:off x="6095999" y="0"/>
            <a:ext cx="6096002" cy="3428999"/>
          </a:xfrm>
          <a:custGeom>
            <a:avLst/>
            <a:gdLst>
              <a:gd name="connsiteX0" fmla="*/ 0 w 6096002"/>
              <a:gd name="connsiteY0" fmla="*/ 0 h 3428999"/>
              <a:gd name="connsiteX1" fmla="*/ 6096002 w 6096002"/>
              <a:gd name="connsiteY1" fmla="*/ 0 h 3428999"/>
              <a:gd name="connsiteX2" fmla="*/ 6096002 w 6096002"/>
              <a:gd name="connsiteY2" fmla="*/ 3428999 h 3428999"/>
              <a:gd name="connsiteX3" fmla="*/ 0 w 6096002"/>
              <a:gd name="connsiteY3" fmla="*/ 3428999 h 3428999"/>
            </a:gdLst>
            <a:ahLst/>
            <a:cxnLst>
              <a:cxn ang="0">
                <a:pos x="connsiteX0" y="connsiteY0"/>
              </a:cxn>
              <a:cxn ang="0">
                <a:pos x="connsiteX1" y="connsiteY1"/>
              </a:cxn>
              <a:cxn ang="0">
                <a:pos x="connsiteX2" y="connsiteY2"/>
              </a:cxn>
              <a:cxn ang="0">
                <a:pos x="connsiteX3" y="connsiteY3"/>
              </a:cxn>
            </a:cxnLst>
            <a:rect l="l" t="t" r="r" b="b"/>
            <a:pathLst>
              <a:path w="6096002" h="3428999">
                <a:moveTo>
                  <a:pt x="0" y="0"/>
                </a:moveTo>
                <a:lnTo>
                  <a:pt x="6096002" y="0"/>
                </a:lnTo>
                <a:lnTo>
                  <a:pt x="6096002" y="3428999"/>
                </a:lnTo>
                <a:lnTo>
                  <a:pt x="0" y="3428999"/>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7508707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0_Basic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E001E02-B7C0-4F31-A4FF-FD71C853EA64}"/>
              </a:ext>
            </a:extLst>
          </p:cNvPr>
          <p:cNvSpPr>
            <a:spLocks noGrp="1"/>
          </p:cNvSpPr>
          <p:nvPr>
            <p:ph type="pic" sz="quarter" idx="17"/>
          </p:nvPr>
        </p:nvSpPr>
        <p:spPr>
          <a:xfrm>
            <a:off x="-2" y="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671C7AA3-2A3B-405D-84A8-9E10F6916C9D}"/>
              </a:ext>
            </a:extLst>
          </p:cNvPr>
          <p:cNvSpPr>
            <a:spLocks noGrp="1"/>
          </p:cNvSpPr>
          <p:nvPr>
            <p:ph type="pic" sz="quarter" idx="18"/>
          </p:nvPr>
        </p:nvSpPr>
        <p:spPr>
          <a:xfrm>
            <a:off x="4064006" y="342900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10">
            <a:extLst>
              <a:ext uri="{FF2B5EF4-FFF2-40B4-BE49-F238E27FC236}">
                <a16:creationId xmlns:a16="http://schemas.microsoft.com/office/drawing/2014/main" id="{00E4F9E2-DB65-4B7B-9431-4FD7EBA59A22}"/>
              </a:ext>
            </a:extLst>
          </p:cNvPr>
          <p:cNvSpPr>
            <a:spLocks noGrp="1"/>
          </p:cNvSpPr>
          <p:nvPr>
            <p:ph type="pic" sz="quarter" idx="19"/>
          </p:nvPr>
        </p:nvSpPr>
        <p:spPr>
          <a:xfrm>
            <a:off x="8128005" y="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653547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1_Basic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E001E02-B7C0-4F31-A4FF-FD71C853EA64}"/>
              </a:ext>
            </a:extLst>
          </p:cNvPr>
          <p:cNvSpPr>
            <a:spLocks noGrp="1"/>
          </p:cNvSpPr>
          <p:nvPr>
            <p:ph type="pic" sz="quarter" idx="17"/>
          </p:nvPr>
        </p:nvSpPr>
        <p:spPr>
          <a:xfrm>
            <a:off x="-2" y="342900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671C7AA3-2A3B-405D-84A8-9E10F6916C9D}"/>
              </a:ext>
            </a:extLst>
          </p:cNvPr>
          <p:cNvSpPr>
            <a:spLocks noGrp="1"/>
          </p:cNvSpPr>
          <p:nvPr>
            <p:ph type="pic" sz="quarter" idx="18"/>
          </p:nvPr>
        </p:nvSpPr>
        <p:spPr>
          <a:xfrm>
            <a:off x="4064006" y="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10">
            <a:extLst>
              <a:ext uri="{FF2B5EF4-FFF2-40B4-BE49-F238E27FC236}">
                <a16:creationId xmlns:a16="http://schemas.microsoft.com/office/drawing/2014/main" id="{00E4F9E2-DB65-4B7B-9431-4FD7EBA59A22}"/>
              </a:ext>
            </a:extLst>
          </p:cNvPr>
          <p:cNvSpPr>
            <a:spLocks noGrp="1"/>
          </p:cNvSpPr>
          <p:nvPr>
            <p:ph type="pic" sz="quarter" idx="19"/>
          </p:nvPr>
        </p:nvSpPr>
        <p:spPr>
          <a:xfrm>
            <a:off x="8128005" y="342900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621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2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13" name="Picture Placeholder 12">
            <a:extLst>
              <a:ext uri="{FF2B5EF4-FFF2-40B4-BE49-F238E27FC236}">
                <a16:creationId xmlns:a16="http://schemas.microsoft.com/office/drawing/2014/main" id="{EEDD58F7-CA1C-4220-8C72-E80C0A966C53}"/>
              </a:ext>
            </a:extLst>
          </p:cNvPr>
          <p:cNvSpPr>
            <a:spLocks noGrp="1"/>
          </p:cNvSpPr>
          <p:nvPr>
            <p:ph type="pic" sz="quarter" idx="11"/>
          </p:nvPr>
        </p:nvSpPr>
        <p:spPr>
          <a:xfrm>
            <a:off x="3484863"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2" name="Picture Placeholder 11">
            <a:extLst>
              <a:ext uri="{FF2B5EF4-FFF2-40B4-BE49-F238E27FC236}">
                <a16:creationId xmlns:a16="http://schemas.microsoft.com/office/drawing/2014/main" id="{3BBEC9D4-E071-4F7E-8DCE-0080964FE202}"/>
              </a:ext>
            </a:extLst>
          </p:cNvPr>
          <p:cNvSpPr>
            <a:spLocks noGrp="1"/>
          </p:cNvSpPr>
          <p:nvPr>
            <p:ph type="pic" sz="quarter" idx="12"/>
          </p:nvPr>
        </p:nvSpPr>
        <p:spPr>
          <a:xfrm>
            <a:off x="8778189"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6" name="Text Placeholder 7">
            <a:extLst>
              <a:ext uri="{FF2B5EF4-FFF2-40B4-BE49-F238E27FC236}">
                <a16:creationId xmlns:a16="http://schemas.microsoft.com/office/drawing/2014/main" id="{EAC03306-12AB-4CEB-A89B-FA31D78CF3F6}"/>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2941210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2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nodePh="1">
                                  <p:stCondLst>
                                    <p:cond delay="0"/>
                                  </p:stCondLst>
                                  <p:endCondLst>
                                    <p:cond evt="begin" delay="0">
                                      <p:tn val="17"/>
                                    </p:cond>
                                  </p:end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2" grpId="0" animBg="1"/>
      <p:bldP spid="6"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3_Basic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F4D0B43-A751-4DD9-A579-EFC1416F76AB}"/>
              </a:ext>
            </a:extLst>
          </p:cNvPr>
          <p:cNvSpPr>
            <a:spLocks noGrp="1"/>
          </p:cNvSpPr>
          <p:nvPr>
            <p:ph type="pic" sz="quarter" idx="11"/>
          </p:nvPr>
        </p:nvSpPr>
        <p:spPr>
          <a:xfrm>
            <a:off x="838200"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10">
            <a:extLst>
              <a:ext uri="{FF2B5EF4-FFF2-40B4-BE49-F238E27FC236}">
                <a16:creationId xmlns:a16="http://schemas.microsoft.com/office/drawing/2014/main" id="{191DBDEB-6D72-4999-98C3-A44E6C587ABF}"/>
              </a:ext>
            </a:extLst>
          </p:cNvPr>
          <p:cNvSpPr>
            <a:spLocks noGrp="1"/>
          </p:cNvSpPr>
          <p:nvPr>
            <p:ph type="pic" sz="quarter" idx="12"/>
          </p:nvPr>
        </p:nvSpPr>
        <p:spPr>
          <a:xfrm>
            <a:off x="6131526"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6" name="Text Placeholder 7">
            <a:extLst>
              <a:ext uri="{FF2B5EF4-FFF2-40B4-BE49-F238E27FC236}">
                <a16:creationId xmlns:a16="http://schemas.microsoft.com/office/drawing/2014/main" id="{FD8CB5DC-ACD5-4349-A501-C8F48D8AA03C}"/>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4252757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2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nodePh="1">
                                  <p:stCondLst>
                                    <p:cond delay="0"/>
                                  </p:stCondLst>
                                  <p:endCondLst>
                                    <p:cond evt="begin" delay="0">
                                      <p:tn val="17"/>
                                    </p:cond>
                                  </p:end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p:bldP spid="6"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6" name="Picture Placeholder 5">
            <a:extLst>
              <a:ext uri="{FF2B5EF4-FFF2-40B4-BE49-F238E27FC236}">
                <a16:creationId xmlns:a16="http://schemas.microsoft.com/office/drawing/2014/main" id="{00D21411-0C5C-4F00-8733-E441FF527773}"/>
              </a:ext>
            </a:extLst>
          </p:cNvPr>
          <p:cNvSpPr>
            <a:spLocks noGrp="1"/>
          </p:cNvSpPr>
          <p:nvPr>
            <p:ph type="pic" sz="quarter" idx="11"/>
          </p:nvPr>
        </p:nvSpPr>
        <p:spPr>
          <a:xfrm>
            <a:off x="5057775" y="1914525"/>
            <a:ext cx="2076450" cy="2076450"/>
          </a:xfrm>
          <a:custGeom>
            <a:avLst/>
            <a:gdLst>
              <a:gd name="connsiteX0" fmla="*/ 1038225 w 2076450"/>
              <a:gd name="connsiteY0" fmla="*/ 0 h 2076450"/>
              <a:gd name="connsiteX1" fmla="*/ 2076450 w 2076450"/>
              <a:gd name="connsiteY1" fmla="*/ 1038225 h 2076450"/>
              <a:gd name="connsiteX2" fmla="*/ 1038225 w 2076450"/>
              <a:gd name="connsiteY2" fmla="*/ 2076450 h 2076450"/>
              <a:gd name="connsiteX3" fmla="*/ 0 w 2076450"/>
              <a:gd name="connsiteY3" fmla="*/ 1038225 h 2076450"/>
              <a:gd name="connsiteX4" fmla="*/ 1038225 w 2076450"/>
              <a:gd name="connsiteY4" fmla="*/ 0 h 207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76450">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5" name="Text Placeholder 7">
            <a:extLst>
              <a:ext uri="{FF2B5EF4-FFF2-40B4-BE49-F238E27FC236}">
                <a16:creationId xmlns:a16="http://schemas.microsoft.com/office/drawing/2014/main" id="{95B751B0-1896-4186-B81F-07B9B442D299}"/>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402700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2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nodePh="1">
                                  <p:stCondLst>
                                    <p:cond delay="0"/>
                                  </p:stCondLst>
                                  <p:endCondLst>
                                    <p:cond evt="begin" delay="0">
                                      <p:tn val="13"/>
                                    </p:cond>
                                  </p:end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ppt_x"/>
                          </p:val>
                        </p:tav>
                        <p:tav tm="100000">
                          <p:val>
                            <p:strVal val="#ppt_x"/>
                          </p:val>
                        </p:tav>
                      </p:tavLst>
                    </p:anim>
                    <p:anim calcmode="lin" valueType="num">
                      <p:cBhvr additive="base">
                        <p:cTn dur="100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lang="id-ID" sz="1100" kern="1200" dirty="0">
                <a:solidFill>
                  <a:schemeClr val="tx1"/>
                </a:solidFill>
                <a:latin typeface="Raleway Thin" panose="020B0203030101060003" pitchFamily="34" charset="0"/>
                <a:ea typeface="+mn-ea"/>
                <a:cs typeface="+mn-cs"/>
              </a:defRPr>
            </a:lvl1pPr>
          </a:lstStyle>
          <a:p>
            <a:pPr lvl="0"/>
            <a:endParaRPr lang="id-ID"/>
          </a:p>
        </p:txBody>
      </p:sp>
      <p:sp>
        <p:nvSpPr>
          <p:cNvPr id="6" name="Picture Placeholder 5">
            <a:extLst>
              <a:ext uri="{FF2B5EF4-FFF2-40B4-BE49-F238E27FC236}">
                <a16:creationId xmlns:a16="http://schemas.microsoft.com/office/drawing/2014/main" id="{3EA3984D-B4D3-4EB5-B067-CA5F39E4C294}"/>
              </a:ext>
            </a:extLst>
          </p:cNvPr>
          <p:cNvSpPr>
            <a:spLocks noGrp="1"/>
          </p:cNvSpPr>
          <p:nvPr>
            <p:ph type="pic" sz="quarter" idx="11"/>
          </p:nvPr>
        </p:nvSpPr>
        <p:spPr>
          <a:xfrm>
            <a:off x="-1" y="1803400"/>
            <a:ext cx="6096000" cy="4013200"/>
          </a:xfrm>
          <a:custGeom>
            <a:avLst/>
            <a:gdLst>
              <a:gd name="connsiteX0" fmla="*/ 0 w 6096000"/>
              <a:gd name="connsiteY0" fmla="*/ 0 h 4013200"/>
              <a:gd name="connsiteX1" fmla="*/ 6096000 w 6096000"/>
              <a:gd name="connsiteY1" fmla="*/ 0 h 4013200"/>
              <a:gd name="connsiteX2" fmla="*/ 6096000 w 6096000"/>
              <a:gd name="connsiteY2" fmla="*/ 4013200 h 4013200"/>
              <a:gd name="connsiteX3" fmla="*/ 0 w 6096000"/>
              <a:gd name="connsiteY3" fmla="*/ 4013200 h 4013200"/>
            </a:gdLst>
            <a:ahLst/>
            <a:cxnLst>
              <a:cxn ang="0">
                <a:pos x="connsiteX0" y="connsiteY0"/>
              </a:cxn>
              <a:cxn ang="0">
                <a:pos x="connsiteX1" y="connsiteY1"/>
              </a:cxn>
              <a:cxn ang="0">
                <a:pos x="connsiteX2" y="connsiteY2"/>
              </a:cxn>
              <a:cxn ang="0">
                <a:pos x="connsiteX3" y="connsiteY3"/>
              </a:cxn>
            </a:cxnLst>
            <a:rect l="l" t="t" r="r" b="b"/>
            <a:pathLst>
              <a:path w="6096000" h="4013200">
                <a:moveTo>
                  <a:pt x="0" y="0"/>
                </a:moveTo>
                <a:lnTo>
                  <a:pt x="6096000" y="0"/>
                </a:lnTo>
                <a:lnTo>
                  <a:pt x="6096000" y="4013200"/>
                </a:lnTo>
                <a:lnTo>
                  <a:pt x="0" y="40132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916827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6"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Basic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618510C-26A9-4C35-9E53-AABFB9009D3A}"/>
              </a:ext>
            </a:extLst>
          </p:cNvPr>
          <p:cNvSpPr>
            <a:spLocks noGrp="1"/>
          </p:cNvSpPr>
          <p:nvPr>
            <p:ph type="pic" sz="quarter" idx="16"/>
          </p:nvPr>
        </p:nvSpPr>
        <p:spPr>
          <a:xfrm>
            <a:off x="800100" y="2417553"/>
            <a:ext cx="2513617"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D6520DB3-FA6E-4674-BDA8-26E2198174C7}"/>
              </a:ext>
            </a:extLst>
          </p:cNvPr>
          <p:cNvSpPr>
            <a:spLocks noGrp="1"/>
          </p:cNvSpPr>
          <p:nvPr>
            <p:ph type="pic" sz="quarter" idx="17"/>
          </p:nvPr>
        </p:nvSpPr>
        <p:spPr>
          <a:xfrm>
            <a:off x="3485167" y="2417553"/>
            <a:ext cx="2519360"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CECBF0D0-AE76-457F-A623-A97C33B2E1CE}"/>
              </a:ext>
            </a:extLst>
          </p:cNvPr>
          <p:cNvSpPr>
            <a:spLocks noGrp="1"/>
          </p:cNvSpPr>
          <p:nvPr>
            <p:ph type="pic" sz="quarter" idx="18"/>
          </p:nvPr>
        </p:nvSpPr>
        <p:spPr>
          <a:xfrm>
            <a:off x="6181722" y="2417553"/>
            <a:ext cx="2519360"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4546C17F-2584-405A-A421-52E9F74A60AC}"/>
              </a:ext>
            </a:extLst>
          </p:cNvPr>
          <p:cNvSpPr>
            <a:spLocks noGrp="1"/>
          </p:cNvSpPr>
          <p:nvPr>
            <p:ph type="pic" sz="quarter" idx="19"/>
          </p:nvPr>
        </p:nvSpPr>
        <p:spPr>
          <a:xfrm>
            <a:off x="8872532" y="2417553"/>
            <a:ext cx="2519360" cy="3640346"/>
          </a:xfrm>
          <a:custGeom>
            <a:avLst/>
            <a:gdLst>
              <a:gd name="connsiteX0" fmla="*/ 0 w 3308681"/>
              <a:gd name="connsiteY0" fmla="*/ 0 h 1734448"/>
              <a:gd name="connsiteX1" fmla="*/ 3308681 w 3308681"/>
              <a:gd name="connsiteY1" fmla="*/ 0 h 1734448"/>
              <a:gd name="connsiteX2" fmla="*/ 3308681 w 3308681"/>
              <a:gd name="connsiteY2" fmla="*/ 1734448 h 1734448"/>
              <a:gd name="connsiteX3" fmla="*/ 0 w 3308681"/>
              <a:gd name="connsiteY3" fmla="*/ 1734448 h 1734448"/>
            </a:gdLst>
            <a:ahLst/>
            <a:cxnLst>
              <a:cxn ang="0">
                <a:pos x="connsiteX0" y="connsiteY0"/>
              </a:cxn>
              <a:cxn ang="0">
                <a:pos x="connsiteX1" y="connsiteY1"/>
              </a:cxn>
              <a:cxn ang="0">
                <a:pos x="connsiteX2" y="connsiteY2"/>
              </a:cxn>
              <a:cxn ang="0">
                <a:pos x="connsiteX3" y="connsiteY3"/>
              </a:cxn>
            </a:cxnLst>
            <a:rect l="l" t="t" r="r" b="b"/>
            <a:pathLst>
              <a:path w="3308681" h="1734448">
                <a:moveTo>
                  <a:pt x="0" y="0"/>
                </a:moveTo>
                <a:lnTo>
                  <a:pt x="3308681" y="0"/>
                </a:lnTo>
                <a:lnTo>
                  <a:pt x="3308681" y="1734448"/>
                </a:lnTo>
                <a:lnTo>
                  <a:pt x="0" y="173444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3152469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ppt_x"/>
                                          </p:val>
                                        </p:tav>
                                        <p:tav tm="100000">
                                          <p:val>
                                            <p:strVal val="#ppt_x"/>
                                          </p:val>
                                        </p:tav>
                                      </p:tavLst>
                                    </p:anim>
                                    <p:anim calcmode="lin" valueType="num">
                                      <p:cBhvr additive="base">
                                        <p:cTn id="2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9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2017485"/>
            <a:ext cx="12192000" cy="887548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641894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0 2.22222E-6 L 0 0.27592 " pathEditMode="relative" rAng="0" ptsTypes="AA">
                                      <p:cBhvr>
                                        <p:cTn id="6" dur="3000" fill="hold"/>
                                        <p:tgtEl>
                                          <p:spTgt spid="4"/>
                                        </p:tgtEl>
                                        <p:attrNameLst>
                                          <p:attrName>ppt_x</p:attrName>
                                          <p:attrName>ppt_y</p:attrName>
                                        </p:attrNameLst>
                                      </p:cBhvr>
                                      <p:rCtr x="0" y="1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Push from left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1943100" y="0"/>
            <a:ext cx="141351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9068981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grpId="1" nodeType="withEffect">
                                  <p:stCondLst>
                                    <p:cond delay="1000"/>
                                  </p:stCondLst>
                                  <p:childTnLst>
                                    <p:animMotion origin="layout" path="M -2.5E-6 0 L 0.15313 0 " pathEditMode="relative" rAng="0" ptsTypes="AA">
                                      <p:cBhvr>
                                        <p:cTn id="10" dur="3000" fill="hold"/>
                                        <p:tgtEl>
                                          <p:spTgt spid="4"/>
                                        </p:tgtEl>
                                        <p:attrNameLst>
                                          <p:attrName>ppt_x</p:attrName>
                                          <p:attrName>ppt_y</p:attrName>
                                        </p:attrNameLst>
                                      </p:cBhvr>
                                      <p:rCtr x="76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6_Push from botto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D7D204D-2449-4798-AB49-1A1E723E8FF9}"/>
              </a:ext>
            </a:extLst>
          </p:cNvPr>
          <p:cNvSpPr>
            <a:spLocks noGrp="1"/>
          </p:cNvSpPr>
          <p:nvPr>
            <p:ph type="pic" sz="quarter" idx="10"/>
          </p:nvPr>
        </p:nvSpPr>
        <p:spPr>
          <a:xfrm>
            <a:off x="4267199" y="-3378199"/>
            <a:ext cx="7924800" cy="10236198"/>
          </a:xfrm>
          <a:custGeom>
            <a:avLst/>
            <a:gdLst>
              <a:gd name="connsiteX0" fmla="*/ 0 w 7924800"/>
              <a:gd name="connsiteY0" fmla="*/ 0 h 10236198"/>
              <a:gd name="connsiteX1" fmla="*/ 7924800 w 7924800"/>
              <a:gd name="connsiteY1" fmla="*/ 0 h 10236198"/>
              <a:gd name="connsiteX2" fmla="*/ 7924800 w 7924800"/>
              <a:gd name="connsiteY2" fmla="*/ 10236198 h 10236198"/>
              <a:gd name="connsiteX3" fmla="*/ 0 w 7924800"/>
              <a:gd name="connsiteY3" fmla="*/ 10236198 h 10236198"/>
            </a:gdLst>
            <a:ahLst/>
            <a:cxnLst>
              <a:cxn ang="0">
                <a:pos x="connsiteX0" y="connsiteY0"/>
              </a:cxn>
              <a:cxn ang="0">
                <a:pos x="connsiteX1" y="connsiteY1"/>
              </a:cxn>
              <a:cxn ang="0">
                <a:pos x="connsiteX2" y="connsiteY2"/>
              </a:cxn>
              <a:cxn ang="0">
                <a:pos x="connsiteX3" y="connsiteY3"/>
              </a:cxn>
            </a:cxnLst>
            <a:rect l="l" t="t" r="r" b="b"/>
            <a:pathLst>
              <a:path w="7924800" h="10236198">
                <a:moveTo>
                  <a:pt x="0" y="0"/>
                </a:moveTo>
                <a:lnTo>
                  <a:pt x="7924800" y="0"/>
                </a:lnTo>
                <a:lnTo>
                  <a:pt x="7924800" y="10236198"/>
                </a:lnTo>
                <a:lnTo>
                  <a:pt x="0" y="1023619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57405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grpId="1" nodeType="withEffect">
                                  <p:stCondLst>
                                    <p:cond delay="1500"/>
                                  </p:stCondLst>
                                  <p:childTnLst>
                                    <p:animMotion origin="layout" path="M 1.11022E-16 -3.7037E-6 L 0.00156 0.4963 " pathEditMode="relative" rAng="0" ptsTypes="AA">
                                      <p:cBhvr>
                                        <p:cTn id="10" dur="4000" fill="hold"/>
                                        <p:tgtEl>
                                          <p:spTgt spid="8"/>
                                        </p:tgtEl>
                                        <p:attrNameLst>
                                          <p:attrName>ppt_x</p:attrName>
                                          <p:attrName>ppt_y</p:attrName>
                                        </p:attrNameLst>
                                      </p:cBhvr>
                                      <p:rCtr x="78" y="2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7_Push from botto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D7D204D-2449-4798-AB49-1A1E723E8FF9}"/>
              </a:ext>
            </a:extLst>
          </p:cNvPr>
          <p:cNvSpPr>
            <a:spLocks noGrp="1"/>
          </p:cNvSpPr>
          <p:nvPr>
            <p:ph type="pic" sz="quarter" idx="10"/>
          </p:nvPr>
        </p:nvSpPr>
        <p:spPr>
          <a:xfrm>
            <a:off x="0" y="-3378199"/>
            <a:ext cx="7924800" cy="10236198"/>
          </a:xfrm>
          <a:custGeom>
            <a:avLst/>
            <a:gdLst>
              <a:gd name="connsiteX0" fmla="*/ 0 w 7924800"/>
              <a:gd name="connsiteY0" fmla="*/ 0 h 10236198"/>
              <a:gd name="connsiteX1" fmla="*/ 7924800 w 7924800"/>
              <a:gd name="connsiteY1" fmla="*/ 0 h 10236198"/>
              <a:gd name="connsiteX2" fmla="*/ 7924800 w 7924800"/>
              <a:gd name="connsiteY2" fmla="*/ 10236198 h 10236198"/>
              <a:gd name="connsiteX3" fmla="*/ 0 w 7924800"/>
              <a:gd name="connsiteY3" fmla="*/ 10236198 h 10236198"/>
            </a:gdLst>
            <a:ahLst/>
            <a:cxnLst>
              <a:cxn ang="0">
                <a:pos x="connsiteX0" y="connsiteY0"/>
              </a:cxn>
              <a:cxn ang="0">
                <a:pos x="connsiteX1" y="connsiteY1"/>
              </a:cxn>
              <a:cxn ang="0">
                <a:pos x="connsiteX2" y="connsiteY2"/>
              </a:cxn>
              <a:cxn ang="0">
                <a:pos x="connsiteX3" y="connsiteY3"/>
              </a:cxn>
            </a:cxnLst>
            <a:rect l="l" t="t" r="r" b="b"/>
            <a:pathLst>
              <a:path w="7924800" h="10236198">
                <a:moveTo>
                  <a:pt x="0" y="0"/>
                </a:moveTo>
                <a:lnTo>
                  <a:pt x="7924800" y="0"/>
                </a:lnTo>
                <a:lnTo>
                  <a:pt x="7924800" y="10236198"/>
                </a:lnTo>
                <a:lnTo>
                  <a:pt x="0" y="1023619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416606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grpId="1" nodeType="withEffect">
                                  <p:stCondLst>
                                    <p:cond delay="1500"/>
                                  </p:stCondLst>
                                  <p:childTnLst>
                                    <p:animMotion origin="layout" path="M 5.55112E-17 -3.7037E-6 L 0.00156 0.4963 " pathEditMode="relative" rAng="0" ptsTypes="AA">
                                      <p:cBhvr>
                                        <p:cTn id="10" dur="4000" fill="hold"/>
                                        <p:tgtEl>
                                          <p:spTgt spid="8"/>
                                        </p:tgtEl>
                                        <p:attrNameLst>
                                          <p:attrName>ppt_x</p:attrName>
                                          <p:attrName>ppt_y</p:attrName>
                                        </p:attrNameLst>
                                      </p:cBhvr>
                                      <p:rCtr x="78" y="2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2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92613997"/>
      </p:ext>
    </p:extLst>
  </p:cSld>
  <p:clrMapOvr>
    <a:masterClrMapping/>
  </p:clrMapOvr>
  <p:transition spd="slow">
    <p:push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3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4064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507965300"/>
      </p:ext>
    </p:extLst>
  </p:cSld>
  <p:clrMapOvr>
    <a:masterClrMapping/>
  </p:clrMapOvr>
  <p:transition spd="slow">
    <p:push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4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4064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625953403"/>
      </p:ext>
    </p:extLst>
  </p:cSld>
  <p:clrMapOvr>
    <a:masterClrMapping/>
  </p:clrMapOvr>
  <p:transition spd="slow">
    <p:push/>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5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8128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008695020"/>
      </p:ext>
    </p:extLst>
  </p:cSld>
  <p:clrMapOvr>
    <a:masterClrMapping/>
  </p:clrMapOvr>
  <p:transition spd="slow">
    <p:push/>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24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3">
            <a:extLst>
              <a:ext uri="{FF2B5EF4-FFF2-40B4-BE49-F238E27FC236}">
                <a16:creationId xmlns:a16="http://schemas.microsoft.com/office/drawing/2014/main" id="{6CBC706C-C60B-4743-B989-56656E38FA2D}"/>
              </a:ext>
            </a:extLst>
          </p:cNvPr>
          <p:cNvSpPr>
            <a:spLocks noGrp="1"/>
          </p:cNvSpPr>
          <p:nvPr>
            <p:ph type="pic" sz="quarter" idx="14"/>
          </p:nvPr>
        </p:nvSpPr>
        <p:spPr>
          <a:xfrm>
            <a:off x="5379746"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3">
            <a:extLst>
              <a:ext uri="{FF2B5EF4-FFF2-40B4-BE49-F238E27FC236}">
                <a16:creationId xmlns:a16="http://schemas.microsoft.com/office/drawing/2014/main" id="{6E2FD38C-5674-4EB1-9267-E5014A7C53B9}"/>
              </a:ext>
            </a:extLst>
          </p:cNvPr>
          <p:cNvSpPr>
            <a:spLocks noGrp="1"/>
          </p:cNvSpPr>
          <p:nvPr>
            <p:ph type="pic" sz="quarter" idx="15"/>
          </p:nvPr>
        </p:nvSpPr>
        <p:spPr>
          <a:xfrm>
            <a:off x="7440946"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CEAE9A71-19C1-4C2F-B611-C500B80DC5AD}"/>
              </a:ext>
            </a:extLst>
          </p:cNvPr>
          <p:cNvSpPr>
            <a:spLocks noGrp="1"/>
          </p:cNvSpPr>
          <p:nvPr>
            <p:ph type="pic" sz="quarter" idx="16"/>
          </p:nvPr>
        </p:nvSpPr>
        <p:spPr>
          <a:xfrm>
            <a:off x="9502148"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26163917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5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3">
            <a:extLst>
              <a:ext uri="{FF2B5EF4-FFF2-40B4-BE49-F238E27FC236}">
                <a16:creationId xmlns:a16="http://schemas.microsoft.com/office/drawing/2014/main" id="{6CBC706C-C60B-4743-B989-56656E38FA2D}"/>
              </a:ext>
            </a:extLst>
          </p:cNvPr>
          <p:cNvSpPr>
            <a:spLocks noGrp="1"/>
          </p:cNvSpPr>
          <p:nvPr>
            <p:ph type="pic" sz="quarter" idx="14"/>
          </p:nvPr>
        </p:nvSpPr>
        <p:spPr>
          <a:xfrm>
            <a:off x="5379746"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3">
            <a:extLst>
              <a:ext uri="{FF2B5EF4-FFF2-40B4-BE49-F238E27FC236}">
                <a16:creationId xmlns:a16="http://schemas.microsoft.com/office/drawing/2014/main" id="{6E2FD38C-5674-4EB1-9267-E5014A7C53B9}"/>
              </a:ext>
            </a:extLst>
          </p:cNvPr>
          <p:cNvSpPr>
            <a:spLocks noGrp="1"/>
          </p:cNvSpPr>
          <p:nvPr>
            <p:ph type="pic" sz="quarter" idx="15"/>
          </p:nvPr>
        </p:nvSpPr>
        <p:spPr>
          <a:xfrm>
            <a:off x="7440946"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CEAE9A71-19C1-4C2F-B611-C500B80DC5AD}"/>
              </a:ext>
            </a:extLst>
          </p:cNvPr>
          <p:cNvSpPr>
            <a:spLocks noGrp="1"/>
          </p:cNvSpPr>
          <p:nvPr>
            <p:ph type="pic" sz="quarter" idx="16"/>
          </p:nvPr>
        </p:nvSpPr>
        <p:spPr>
          <a:xfrm>
            <a:off x="9502148"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78949073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Basic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F57CF97-BEFB-4058-B75F-E1636EB4924B}"/>
              </a:ext>
            </a:extLst>
          </p:cNvPr>
          <p:cNvSpPr>
            <a:spLocks noGrp="1"/>
          </p:cNvSpPr>
          <p:nvPr>
            <p:ph type="pic" sz="quarter" idx="16"/>
          </p:nvPr>
        </p:nvSpPr>
        <p:spPr>
          <a:xfrm>
            <a:off x="800100" y="3600450"/>
            <a:ext cx="2993186" cy="245745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800100"/>
            <a:ext cx="5210175"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21">
            <a:extLst>
              <a:ext uri="{FF2B5EF4-FFF2-40B4-BE49-F238E27FC236}">
                <a16:creationId xmlns:a16="http://schemas.microsoft.com/office/drawing/2014/main" id="{B2A1CD65-78F1-4A9A-BB6D-D6ED288D7869}"/>
              </a:ext>
            </a:extLst>
          </p:cNvPr>
          <p:cNvSpPr>
            <a:spLocks noGrp="1"/>
          </p:cNvSpPr>
          <p:nvPr>
            <p:ph type="pic" sz="quarter" idx="18"/>
          </p:nvPr>
        </p:nvSpPr>
        <p:spPr>
          <a:xfrm>
            <a:off x="6181725" y="800100"/>
            <a:ext cx="5210175"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22">
            <a:extLst>
              <a:ext uri="{FF2B5EF4-FFF2-40B4-BE49-F238E27FC236}">
                <a16:creationId xmlns:a16="http://schemas.microsoft.com/office/drawing/2014/main" id="{465E1D74-9576-4285-8661-1C64B36A9D79}"/>
              </a:ext>
            </a:extLst>
          </p:cNvPr>
          <p:cNvSpPr>
            <a:spLocks noGrp="1"/>
          </p:cNvSpPr>
          <p:nvPr>
            <p:ph type="pic" sz="quarter" idx="19"/>
          </p:nvPr>
        </p:nvSpPr>
        <p:spPr>
          <a:xfrm>
            <a:off x="8398714" y="3600450"/>
            <a:ext cx="2993186" cy="245745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203680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decel="100000" fill="hold" grpId="0" nodeType="withEffect">
                                  <p:stCondLst>
                                    <p:cond delay="10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 presetClass="entr" presetSubtype="6" decel="100000" fill="hold" grpId="0"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6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8128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3">
            <a:extLst>
              <a:ext uri="{FF2B5EF4-FFF2-40B4-BE49-F238E27FC236}">
                <a16:creationId xmlns:a16="http://schemas.microsoft.com/office/drawing/2014/main" id="{6CBC706C-C60B-4743-B989-56656E38FA2D}"/>
              </a:ext>
            </a:extLst>
          </p:cNvPr>
          <p:cNvSpPr>
            <a:spLocks noGrp="1"/>
          </p:cNvSpPr>
          <p:nvPr>
            <p:ph type="pic" sz="quarter" idx="14"/>
          </p:nvPr>
        </p:nvSpPr>
        <p:spPr>
          <a:xfrm>
            <a:off x="800100"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3">
            <a:extLst>
              <a:ext uri="{FF2B5EF4-FFF2-40B4-BE49-F238E27FC236}">
                <a16:creationId xmlns:a16="http://schemas.microsoft.com/office/drawing/2014/main" id="{6E2FD38C-5674-4EB1-9267-E5014A7C53B9}"/>
              </a:ext>
            </a:extLst>
          </p:cNvPr>
          <p:cNvSpPr>
            <a:spLocks noGrp="1"/>
          </p:cNvSpPr>
          <p:nvPr>
            <p:ph type="pic" sz="quarter" idx="15"/>
          </p:nvPr>
        </p:nvSpPr>
        <p:spPr>
          <a:xfrm>
            <a:off x="2861300"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CEAE9A71-19C1-4C2F-B611-C500B80DC5AD}"/>
              </a:ext>
            </a:extLst>
          </p:cNvPr>
          <p:cNvSpPr>
            <a:spLocks noGrp="1"/>
          </p:cNvSpPr>
          <p:nvPr>
            <p:ph type="pic" sz="quarter" idx="16"/>
          </p:nvPr>
        </p:nvSpPr>
        <p:spPr>
          <a:xfrm>
            <a:off x="4922502"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8236858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7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8128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3">
            <a:extLst>
              <a:ext uri="{FF2B5EF4-FFF2-40B4-BE49-F238E27FC236}">
                <a16:creationId xmlns:a16="http://schemas.microsoft.com/office/drawing/2014/main" id="{6CBC706C-C60B-4743-B989-56656E38FA2D}"/>
              </a:ext>
            </a:extLst>
          </p:cNvPr>
          <p:cNvSpPr>
            <a:spLocks noGrp="1"/>
          </p:cNvSpPr>
          <p:nvPr>
            <p:ph type="pic" sz="quarter" idx="14"/>
          </p:nvPr>
        </p:nvSpPr>
        <p:spPr>
          <a:xfrm>
            <a:off x="800100"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3">
            <a:extLst>
              <a:ext uri="{FF2B5EF4-FFF2-40B4-BE49-F238E27FC236}">
                <a16:creationId xmlns:a16="http://schemas.microsoft.com/office/drawing/2014/main" id="{6E2FD38C-5674-4EB1-9267-E5014A7C53B9}"/>
              </a:ext>
            </a:extLst>
          </p:cNvPr>
          <p:cNvSpPr>
            <a:spLocks noGrp="1"/>
          </p:cNvSpPr>
          <p:nvPr>
            <p:ph type="pic" sz="quarter" idx="15"/>
          </p:nvPr>
        </p:nvSpPr>
        <p:spPr>
          <a:xfrm>
            <a:off x="2861300"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CEAE9A71-19C1-4C2F-B611-C500B80DC5AD}"/>
              </a:ext>
            </a:extLst>
          </p:cNvPr>
          <p:cNvSpPr>
            <a:spLocks noGrp="1"/>
          </p:cNvSpPr>
          <p:nvPr>
            <p:ph type="pic" sz="quarter" idx="16"/>
          </p:nvPr>
        </p:nvSpPr>
        <p:spPr>
          <a:xfrm>
            <a:off x="4922502"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8868814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50_Push from right">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6132440" y="800098"/>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3">
            <a:extLst>
              <a:ext uri="{FF2B5EF4-FFF2-40B4-BE49-F238E27FC236}">
                <a16:creationId xmlns:a16="http://schemas.microsoft.com/office/drawing/2014/main" id="{60110A92-31DD-4068-93EC-2597ECDC77CE}"/>
              </a:ext>
            </a:extLst>
          </p:cNvPr>
          <p:cNvSpPr>
            <a:spLocks noGrp="1"/>
          </p:cNvSpPr>
          <p:nvPr>
            <p:ph type="pic" sz="quarter" idx="15"/>
          </p:nvPr>
        </p:nvSpPr>
        <p:spPr>
          <a:xfrm>
            <a:off x="6132440" y="441959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7" name="Picture Placeholder 3">
            <a:extLst>
              <a:ext uri="{FF2B5EF4-FFF2-40B4-BE49-F238E27FC236}">
                <a16:creationId xmlns:a16="http://schemas.microsoft.com/office/drawing/2014/main" id="{74CAC371-717C-4272-8636-AF81299C3CA9}"/>
              </a:ext>
            </a:extLst>
          </p:cNvPr>
          <p:cNvSpPr>
            <a:spLocks noGrp="1"/>
          </p:cNvSpPr>
          <p:nvPr>
            <p:ph type="pic" sz="quarter" idx="16"/>
          </p:nvPr>
        </p:nvSpPr>
        <p:spPr>
          <a:xfrm>
            <a:off x="7927490" y="441959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8" name="Picture Placeholder 3">
            <a:extLst>
              <a:ext uri="{FF2B5EF4-FFF2-40B4-BE49-F238E27FC236}">
                <a16:creationId xmlns:a16="http://schemas.microsoft.com/office/drawing/2014/main" id="{688797C4-A9D7-4587-B959-EA4475E631D6}"/>
              </a:ext>
            </a:extLst>
          </p:cNvPr>
          <p:cNvSpPr>
            <a:spLocks noGrp="1"/>
          </p:cNvSpPr>
          <p:nvPr>
            <p:ph type="pic" sz="quarter" idx="17"/>
          </p:nvPr>
        </p:nvSpPr>
        <p:spPr>
          <a:xfrm>
            <a:off x="9751941" y="441959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9" name="Picture Placeholder 3">
            <a:extLst>
              <a:ext uri="{FF2B5EF4-FFF2-40B4-BE49-F238E27FC236}">
                <a16:creationId xmlns:a16="http://schemas.microsoft.com/office/drawing/2014/main" id="{C6A54274-079F-4416-B082-F85857F73B31}"/>
              </a:ext>
            </a:extLst>
          </p:cNvPr>
          <p:cNvSpPr>
            <a:spLocks noGrp="1"/>
          </p:cNvSpPr>
          <p:nvPr>
            <p:ph type="pic" sz="quarter" idx="18"/>
          </p:nvPr>
        </p:nvSpPr>
        <p:spPr>
          <a:xfrm>
            <a:off x="9751941" y="2600321"/>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0" name="Picture Placeholder 3">
            <a:extLst>
              <a:ext uri="{FF2B5EF4-FFF2-40B4-BE49-F238E27FC236}">
                <a16:creationId xmlns:a16="http://schemas.microsoft.com/office/drawing/2014/main" id="{DC374D4E-7C09-4CAB-9804-FDCD908B6E6B}"/>
              </a:ext>
            </a:extLst>
          </p:cNvPr>
          <p:cNvSpPr>
            <a:spLocks noGrp="1"/>
          </p:cNvSpPr>
          <p:nvPr>
            <p:ph type="pic" sz="quarter" idx="19"/>
          </p:nvPr>
        </p:nvSpPr>
        <p:spPr>
          <a:xfrm>
            <a:off x="9751941" y="81437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5819470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2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30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51_Push from right">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7956888" y="2619377"/>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3">
            <a:extLst>
              <a:ext uri="{FF2B5EF4-FFF2-40B4-BE49-F238E27FC236}">
                <a16:creationId xmlns:a16="http://schemas.microsoft.com/office/drawing/2014/main" id="{F957408E-4084-41CD-AA58-2D4C351B3441}"/>
              </a:ext>
            </a:extLst>
          </p:cNvPr>
          <p:cNvSpPr>
            <a:spLocks noGrp="1"/>
          </p:cNvSpPr>
          <p:nvPr>
            <p:ph type="pic" sz="quarter" idx="15"/>
          </p:nvPr>
        </p:nvSpPr>
        <p:spPr>
          <a:xfrm>
            <a:off x="9751939"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3">
            <a:extLst>
              <a:ext uri="{FF2B5EF4-FFF2-40B4-BE49-F238E27FC236}">
                <a16:creationId xmlns:a16="http://schemas.microsoft.com/office/drawing/2014/main" id="{22085839-0AE0-4CAD-9501-D10AA564F0D8}"/>
              </a:ext>
            </a:extLst>
          </p:cNvPr>
          <p:cNvSpPr>
            <a:spLocks noGrp="1"/>
          </p:cNvSpPr>
          <p:nvPr>
            <p:ph type="pic" sz="quarter" idx="16"/>
          </p:nvPr>
        </p:nvSpPr>
        <p:spPr>
          <a:xfrm>
            <a:off x="7956886"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3">
            <a:extLst>
              <a:ext uri="{FF2B5EF4-FFF2-40B4-BE49-F238E27FC236}">
                <a16:creationId xmlns:a16="http://schemas.microsoft.com/office/drawing/2014/main" id="{8E203992-2E35-4593-BFF0-17749564B582}"/>
              </a:ext>
            </a:extLst>
          </p:cNvPr>
          <p:cNvSpPr>
            <a:spLocks noGrp="1"/>
          </p:cNvSpPr>
          <p:nvPr>
            <p:ph type="pic" sz="quarter" idx="17"/>
          </p:nvPr>
        </p:nvSpPr>
        <p:spPr>
          <a:xfrm>
            <a:off x="6132438"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3">
            <a:extLst>
              <a:ext uri="{FF2B5EF4-FFF2-40B4-BE49-F238E27FC236}">
                <a16:creationId xmlns:a16="http://schemas.microsoft.com/office/drawing/2014/main" id="{35CF387A-6146-4F4B-A6B3-9A112ED4E004}"/>
              </a:ext>
            </a:extLst>
          </p:cNvPr>
          <p:cNvSpPr>
            <a:spLocks noGrp="1"/>
          </p:cNvSpPr>
          <p:nvPr>
            <p:ph type="pic" sz="quarter" idx="18"/>
          </p:nvPr>
        </p:nvSpPr>
        <p:spPr>
          <a:xfrm>
            <a:off x="6132438" y="2605086"/>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4" name="Picture Placeholder 3">
            <a:extLst>
              <a:ext uri="{FF2B5EF4-FFF2-40B4-BE49-F238E27FC236}">
                <a16:creationId xmlns:a16="http://schemas.microsoft.com/office/drawing/2014/main" id="{28603140-D0F5-481E-80CE-ED6F0509B6D7}"/>
              </a:ext>
            </a:extLst>
          </p:cNvPr>
          <p:cNvSpPr>
            <a:spLocks noGrp="1"/>
          </p:cNvSpPr>
          <p:nvPr>
            <p:ph type="pic" sz="quarter" idx="19"/>
          </p:nvPr>
        </p:nvSpPr>
        <p:spPr>
          <a:xfrm>
            <a:off x="6132438" y="4402271"/>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740367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2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ppt_x"/>
                                          </p:val>
                                        </p:tav>
                                        <p:tav tm="100000">
                                          <p:val>
                                            <p:strVal val="#ppt_x"/>
                                          </p:val>
                                        </p:tav>
                                      </p:tavLst>
                                    </p:anim>
                                    <p:anim calcmode="lin" valueType="num">
                                      <p:cBhvr additive="base">
                                        <p:cTn id="2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1" grpId="0" animBg="1"/>
      <p:bldP spid="22" grpId="0" animBg="1"/>
      <p:bldP spid="23" grpId="0" animBg="1"/>
      <p:bldP spid="24" grpId="0" animBg="1"/>
    </p:bld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52_Push from right">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00100" y="790576"/>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3">
            <a:extLst>
              <a:ext uri="{FF2B5EF4-FFF2-40B4-BE49-F238E27FC236}">
                <a16:creationId xmlns:a16="http://schemas.microsoft.com/office/drawing/2014/main" id="{F957408E-4084-41CD-AA58-2D4C351B3441}"/>
              </a:ext>
            </a:extLst>
          </p:cNvPr>
          <p:cNvSpPr>
            <a:spLocks noGrp="1"/>
          </p:cNvSpPr>
          <p:nvPr>
            <p:ph type="pic" sz="quarter" idx="15"/>
          </p:nvPr>
        </p:nvSpPr>
        <p:spPr>
          <a:xfrm>
            <a:off x="4419602"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3">
            <a:extLst>
              <a:ext uri="{FF2B5EF4-FFF2-40B4-BE49-F238E27FC236}">
                <a16:creationId xmlns:a16="http://schemas.microsoft.com/office/drawing/2014/main" id="{22085839-0AE0-4CAD-9501-D10AA564F0D8}"/>
              </a:ext>
            </a:extLst>
          </p:cNvPr>
          <p:cNvSpPr>
            <a:spLocks noGrp="1"/>
          </p:cNvSpPr>
          <p:nvPr>
            <p:ph type="pic" sz="quarter" idx="16"/>
          </p:nvPr>
        </p:nvSpPr>
        <p:spPr>
          <a:xfrm>
            <a:off x="4419602" y="2624130"/>
            <a:ext cx="1639958" cy="1614493"/>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3">
            <a:extLst>
              <a:ext uri="{FF2B5EF4-FFF2-40B4-BE49-F238E27FC236}">
                <a16:creationId xmlns:a16="http://schemas.microsoft.com/office/drawing/2014/main" id="{8E203992-2E35-4593-BFF0-17749564B582}"/>
              </a:ext>
            </a:extLst>
          </p:cNvPr>
          <p:cNvSpPr>
            <a:spLocks noGrp="1"/>
          </p:cNvSpPr>
          <p:nvPr>
            <p:ph type="pic" sz="quarter" idx="17"/>
          </p:nvPr>
        </p:nvSpPr>
        <p:spPr>
          <a:xfrm>
            <a:off x="4419602" y="441959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3">
            <a:extLst>
              <a:ext uri="{FF2B5EF4-FFF2-40B4-BE49-F238E27FC236}">
                <a16:creationId xmlns:a16="http://schemas.microsoft.com/office/drawing/2014/main" id="{35CF387A-6146-4F4B-A6B3-9A112ED4E004}"/>
              </a:ext>
            </a:extLst>
          </p:cNvPr>
          <p:cNvSpPr>
            <a:spLocks noGrp="1"/>
          </p:cNvSpPr>
          <p:nvPr>
            <p:ph type="pic" sz="quarter" idx="18"/>
          </p:nvPr>
        </p:nvSpPr>
        <p:spPr>
          <a:xfrm>
            <a:off x="2595151" y="4419596"/>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4" name="Picture Placeholder 3">
            <a:extLst>
              <a:ext uri="{FF2B5EF4-FFF2-40B4-BE49-F238E27FC236}">
                <a16:creationId xmlns:a16="http://schemas.microsoft.com/office/drawing/2014/main" id="{28603140-D0F5-481E-80CE-ED6F0509B6D7}"/>
              </a:ext>
            </a:extLst>
          </p:cNvPr>
          <p:cNvSpPr>
            <a:spLocks noGrp="1"/>
          </p:cNvSpPr>
          <p:nvPr>
            <p:ph type="pic" sz="quarter" idx="19"/>
          </p:nvPr>
        </p:nvSpPr>
        <p:spPr>
          <a:xfrm>
            <a:off x="800101" y="4402271"/>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5365729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30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0-#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1" grpId="0" animBg="1"/>
      <p:bldP spid="22" grpId="0" animBg="1"/>
      <p:bldP spid="23" grpId="0" animBg="1"/>
      <p:bldP spid="24" grpId="0" animBg="1"/>
    </p:bld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3_Push from right">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2624553" y="2602042"/>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3">
            <a:extLst>
              <a:ext uri="{FF2B5EF4-FFF2-40B4-BE49-F238E27FC236}">
                <a16:creationId xmlns:a16="http://schemas.microsoft.com/office/drawing/2014/main" id="{F957408E-4084-41CD-AA58-2D4C351B3441}"/>
              </a:ext>
            </a:extLst>
          </p:cNvPr>
          <p:cNvSpPr>
            <a:spLocks noGrp="1"/>
          </p:cNvSpPr>
          <p:nvPr>
            <p:ph type="pic" sz="quarter" idx="15"/>
          </p:nvPr>
        </p:nvSpPr>
        <p:spPr>
          <a:xfrm>
            <a:off x="4419604" y="806575"/>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3">
            <a:extLst>
              <a:ext uri="{FF2B5EF4-FFF2-40B4-BE49-F238E27FC236}">
                <a16:creationId xmlns:a16="http://schemas.microsoft.com/office/drawing/2014/main" id="{22085839-0AE0-4CAD-9501-D10AA564F0D8}"/>
              </a:ext>
            </a:extLst>
          </p:cNvPr>
          <p:cNvSpPr>
            <a:spLocks noGrp="1"/>
          </p:cNvSpPr>
          <p:nvPr>
            <p:ph type="pic" sz="quarter" idx="16"/>
          </p:nvPr>
        </p:nvSpPr>
        <p:spPr>
          <a:xfrm>
            <a:off x="2624551" y="823241"/>
            <a:ext cx="1639958" cy="1614493"/>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3">
            <a:extLst>
              <a:ext uri="{FF2B5EF4-FFF2-40B4-BE49-F238E27FC236}">
                <a16:creationId xmlns:a16="http://schemas.microsoft.com/office/drawing/2014/main" id="{8E203992-2E35-4593-BFF0-17749564B582}"/>
              </a:ext>
            </a:extLst>
          </p:cNvPr>
          <p:cNvSpPr>
            <a:spLocks noGrp="1"/>
          </p:cNvSpPr>
          <p:nvPr>
            <p:ph type="pic" sz="quarter" idx="17"/>
          </p:nvPr>
        </p:nvSpPr>
        <p:spPr>
          <a:xfrm>
            <a:off x="800100" y="798378"/>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3">
            <a:extLst>
              <a:ext uri="{FF2B5EF4-FFF2-40B4-BE49-F238E27FC236}">
                <a16:creationId xmlns:a16="http://schemas.microsoft.com/office/drawing/2014/main" id="{35CF387A-6146-4F4B-A6B3-9A112ED4E004}"/>
              </a:ext>
            </a:extLst>
          </p:cNvPr>
          <p:cNvSpPr>
            <a:spLocks noGrp="1"/>
          </p:cNvSpPr>
          <p:nvPr>
            <p:ph type="pic" sz="quarter" idx="18"/>
          </p:nvPr>
        </p:nvSpPr>
        <p:spPr>
          <a:xfrm>
            <a:off x="800100" y="2616328"/>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4" name="Picture Placeholder 3">
            <a:extLst>
              <a:ext uri="{FF2B5EF4-FFF2-40B4-BE49-F238E27FC236}">
                <a16:creationId xmlns:a16="http://schemas.microsoft.com/office/drawing/2014/main" id="{28603140-D0F5-481E-80CE-ED6F0509B6D7}"/>
              </a:ext>
            </a:extLst>
          </p:cNvPr>
          <p:cNvSpPr>
            <a:spLocks noGrp="1"/>
          </p:cNvSpPr>
          <p:nvPr>
            <p:ph type="pic" sz="quarter" idx="19"/>
          </p:nvPr>
        </p:nvSpPr>
        <p:spPr>
          <a:xfrm>
            <a:off x="800100" y="4411794"/>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6121670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2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ppt_x"/>
                                          </p:val>
                                        </p:tav>
                                        <p:tav tm="100000">
                                          <p:val>
                                            <p:strVal val="#ppt_x"/>
                                          </p:val>
                                        </p:tav>
                                      </p:tavLst>
                                    </p:anim>
                                    <p:anim calcmode="lin" valueType="num">
                                      <p:cBhvr additive="base">
                                        <p:cTn id="2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1" grpId="0" animBg="1"/>
      <p:bldP spid="22" grpId="0" animBg="1"/>
      <p:bldP spid="23" grpId="0" animBg="1"/>
      <p:bldP spid="24" grpId="0" animBg="1"/>
    </p:bld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4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5628418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5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099"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3"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2484506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56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66633387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57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4"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0600529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Basic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DF57CF97-BEFB-4058-B75F-E1636EB4924B}"/>
              </a:ext>
            </a:extLst>
          </p:cNvPr>
          <p:cNvSpPr>
            <a:spLocks noGrp="1"/>
          </p:cNvSpPr>
          <p:nvPr>
            <p:ph type="pic" sz="quarter" idx="16"/>
          </p:nvPr>
        </p:nvSpPr>
        <p:spPr>
          <a:xfrm>
            <a:off x="800099" y="3429000"/>
            <a:ext cx="5210175"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1" y="800100"/>
            <a:ext cx="2993186" cy="245745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21">
            <a:extLst>
              <a:ext uri="{FF2B5EF4-FFF2-40B4-BE49-F238E27FC236}">
                <a16:creationId xmlns:a16="http://schemas.microsoft.com/office/drawing/2014/main" id="{B2A1CD65-78F1-4A9A-BB6D-D6ED288D7869}"/>
              </a:ext>
            </a:extLst>
          </p:cNvPr>
          <p:cNvSpPr>
            <a:spLocks noGrp="1"/>
          </p:cNvSpPr>
          <p:nvPr>
            <p:ph type="pic" sz="quarter" idx="18"/>
          </p:nvPr>
        </p:nvSpPr>
        <p:spPr>
          <a:xfrm>
            <a:off x="8398713" y="800100"/>
            <a:ext cx="2993187" cy="245745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22">
            <a:extLst>
              <a:ext uri="{FF2B5EF4-FFF2-40B4-BE49-F238E27FC236}">
                <a16:creationId xmlns:a16="http://schemas.microsoft.com/office/drawing/2014/main" id="{465E1D74-9576-4285-8661-1C64B36A9D79}"/>
              </a:ext>
            </a:extLst>
          </p:cNvPr>
          <p:cNvSpPr>
            <a:spLocks noGrp="1"/>
          </p:cNvSpPr>
          <p:nvPr>
            <p:ph type="pic" sz="quarter" idx="19"/>
          </p:nvPr>
        </p:nvSpPr>
        <p:spPr>
          <a:xfrm>
            <a:off x="6181724" y="3429000"/>
            <a:ext cx="5210176"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172315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0-#ppt_w/2"/>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0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1+#ppt_w/2"/>
                                          </p:val>
                                        </p:tav>
                                        <p:tav tm="100000">
                                          <p:val>
                                            <p:strVal val="#ppt_x"/>
                                          </p:val>
                                        </p:tav>
                                      </p:tavLst>
                                    </p:anim>
                                    <p:anim calcmode="lin" valueType="num">
                                      <p:cBhvr additive="base">
                                        <p:cTn id="16" dur="10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3" decel="100000" fill="hold" grpId="0" nodeType="withEffect">
                                  <p:stCondLst>
                                    <p:cond delay="15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8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6633767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59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5444536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60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2"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6"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8791292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1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4"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6537029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62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00100"/>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3514724"/>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6529181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63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3514725"/>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800100"/>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2373197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4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800100"/>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4" y="3514724"/>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1229204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65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3514725"/>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4" y="800100"/>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7985167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66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79048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79048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79048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6945329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7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60960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79048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79048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9931869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Basic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800100"/>
            <a:ext cx="52958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289E5104-1BF0-4C7F-A566-9D4AA5607BF6}"/>
              </a:ext>
            </a:extLst>
          </p:cNvPr>
          <p:cNvSpPr>
            <a:spLocks noGrp="1"/>
          </p:cNvSpPr>
          <p:nvPr>
            <p:ph type="pic" sz="quarter" idx="19"/>
          </p:nvPr>
        </p:nvSpPr>
        <p:spPr>
          <a:xfrm>
            <a:off x="6095997" y="3429000"/>
            <a:ext cx="5295903"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821923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6"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8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60960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60960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53207212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9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79048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60960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3301685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70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26089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26089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26089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997129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71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8001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26089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26089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709333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72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8001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8001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6054990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73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26089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8001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3248763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1_Push from bottom">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0BC329E-CA83-49D1-95FE-2F1784F44DA5}"/>
              </a:ext>
            </a:extLst>
          </p:cNvPr>
          <p:cNvSpPr>
            <a:spLocks noGrp="1"/>
          </p:cNvSpPr>
          <p:nvPr>
            <p:ph type="pic" sz="quarter" idx="13"/>
          </p:nvPr>
        </p:nvSpPr>
        <p:spPr>
          <a:xfrm>
            <a:off x="0" y="1439917"/>
            <a:ext cx="9764110" cy="3978166"/>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373486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2_Push from bottom">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0BC329E-CA83-49D1-95FE-2F1784F44DA5}"/>
              </a:ext>
            </a:extLst>
          </p:cNvPr>
          <p:cNvSpPr>
            <a:spLocks noGrp="1"/>
          </p:cNvSpPr>
          <p:nvPr>
            <p:ph type="pic" sz="quarter" idx="13"/>
          </p:nvPr>
        </p:nvSpPr>
        <p:spPr>
          <a:xfrm>
            <a:off x="2427890" y="1439917"/>
            <a:ext cx="9764110" cy="3978166"/>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854177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9_Fa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4442A23-AC25-4F43-B005-94CE6636FC95}"/>
              </a:ext>
            </a:extLst>
          </p:cNvPr>
          <p:cNvSpPr>
            <a:spLocks noGrp="1"/>
          </p:cNvSpPr>
          <p:nvPr>
            <p:ph type="pic" sz="quarter" idx="10"/>
          </p:nvPr>
        </p:nvSpPr>
        <p:spPr>
          <a:xfrm>
            <a:off x="1299285" y="29557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89519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0_Fa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87AFA4-4C8F-4C70-BEAF-C3DDCBB40150}"/>
              </a:ext>
            </a:extLst>
          </p:cNvPr>
          <p:cNvSpPr>
            <a:spLocks noGrp="1"/>
          </p:cNvSpPr>
          <p:nvPr>
            <p:ph type="pic" sz="quarter" idx="10"/>
          </p:nvPr>
        </p:nvSpPr>
        <p:spPr>
          <a:xfrm>
            <a:off x="6094341" y="29557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8795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5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Basic Layou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3429000"/>
            <a:ext cx="52958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289E5104-1BF0-4C7F-A566-9D4AA5607BF6}"/>
              </a:ext>
            </a:extLst>
          </p:cNvPr>
          <p:cNvSpPr>
            <a:spLocks noGrp="1"/>
          </p:cNvSpPr>
          <p:nvPr>
            <p:ph type="pic" sz="quarter" idx="19"/>
          </p:nvPr>
        </p:nvSpPr>
        <p:spPr>
          <a:xfrm>
            <a:off x="6095997" y="800100"/>
            <a:ext cx="5295903"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97661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1_Fa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87AFA4-4C8F-4C70-BEAF-C3DDCBB40150}"/>
              </a:ext>
            </a:extLst>
          </p:cNvPr>
          <p:cNvSpPr>
            <a:spLocks noGrp="1"/>
          </p:cNvSpPr>
          <p:nvPr>
            <p:ph type="pic" sz="quarter" idx="10"/>
          </p:nvPr>
        </p:nvSpPr>
        <p:spPr>
          <a:xfrm>
            <a:off x="1299284" y="101956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572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5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2_Fa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87AFA4-4C8F-4C70-BEAF-C3DDCBB40150}"/>
              </a:ext>
            </a:extLst>
          </p:cNvPr>
          <p:cNvSpPr>
            <a:spLocks noGrp="1"/>
          </p:cNvSpPr>
          <p:nvPr>
            <p:ph type="pic" sz="quarter" idx="10"/>
          </p:nvPr>
        </p:nvSpPr>
        <p:spPr>
          <a:xfrm>
            <a:off x="6094341" y="101956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150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5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5_Fa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8B6E358-DED7-40B4-AE9D-B50F6567AE35}"/>
              </a:ext>
            </a:extLst>
          </p:cNvPr>
          <p:cNvSpPr>
            <a:spLocks noGrp="1"/>
          </p:cNvSpPr>
          <p:nvPr>
            <p:ph type="pic" sz="quarter" idx="10"/>
          </p:nvPr>
        </p:nvSpPr>
        <p:spPr>
          <a:xfrm>
            <a:off x="3193143" y="1293338"/>
            <a:ext cx="3869181" cy="4246414"/>
          </a:xfrm>
          <a:custGeom>
            <a:avLst/>
            <a:gdLst>
              <a:gd name="connsiteX0" fmla="*/ 558445 w 3869181"/>
              <a:gd name="connsiteY0" fmla="*/ 125 h 4246414"/>
              <a:gd name="connsiteX1" fmla="*/ 849180 w 3869181"/>
              <a:gd name="connsiteY1" fmla="*/ 74805 h 4246414"/>
              <a:gd name="connsiteX2" fmla="*/ 3588203 w 3869181"/>
              <a:gd name="connsiteY2" fmla="*/ 1640525 h 4246414"/>
              <a:gd name="connsiteX3" fmla="*/ 3588203 w 3869181"/>
              <a:gd name="connsiteY3" fmla="*/ 2604678 h 4246414"/>
              <a:gd name="connsiteX4" fmla="*/ 849180 w 3869181"/>
              <a:gd name="connsiteY4" fmla="*/ 4170397 h 4246414"/>
              <a:gd name="connsiteX5" fmla="*/ 0 w 3869181"/>
              <a:gd name="connsiteY5" fmla="*/ 3692440 h 4246414"/>
              <a:gd name="connsiteX6" fmla="*/ 0 w 3869181"/>
              <a:gd name="connsiteY6" fmla="*/ 561002 h 4246414"/>
              <a:gd name="connsiteX7" fmla="*/ 558445 w 3869181"/>
              <a:gd name="connsiteY7" fmla="*/ 125 h 424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181" h="4246414">
                <a:moveTo>
                  <a:pt x="558445" y="125"/>
                </a:moveTo>
                <a:cubicBezTo>
                  <a:pt x="655617" y="-1936"/>
                  <a:pt x="755521" y="21241"/>
                  <a:pt x="849180" y="74805"/>
                </a:cubicBezTo>
                <a:cubicBezTo>
                  <a:pt x="849180" y="74805"/>
                  <a:pt x="849180" y="74805"/>
                  <a:pt x="3588203" y="1640525"/>
                </a:cubicBezTo>
                <a:cubicBezTo>
                  <a:pt x="3962841" y="1854781"/>
                  <a:pt x="3962841" y="2390421"/>
                  <a:pt x="3588203" y="2604678"/>
                </a:cubicBezTo>
                <a:cubicBezTo>
                  <a:pt x="3588203" y="2604678"/>
                  <a:pt x="3588203" y="2604678"/>
                  <a:pt x="849180" y="4170397"/>
                </a:cubicBezTo>
                <a:cubicBezTo>
                  <a:pt x="474542" y="4384653"/>
                  <a:pt x="0" y="4120953"/>
                  <a:pt x="0" y="3692440"/>
                </a:cubicBezTo>
                <a:cubicBezTo>
                  <a:pt x="0" y="3692440"/>
                  <a:pt x="0" y="3692440"/>
                  <a:pt x="0" y="561002"/>
                </a:cubicBezTo>
                <a:cubicBezTo>
                  <a:pt x="0" y="239618"/>
                  <a:pt x="266930" y="6305"/>
                  <a:pt x="558445" y="125"/>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24333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0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6_Fa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45E79F-B3CF-4E0C-8BE8-4B63B5987008}"/>
              </a:ext>
            </a:extLst>
          </p:cNvPr>
          <p:cNvSpPr>
            <a:spLocks noGrp="1"/>
          </p:cNvSpPr>
          <p:nvPr>
            <p:ph type="pic" sz="quarter" idx="11"/>
          </p:nvPr>
        </p:nvSpPr>
        <p:spPr>
          <a:xfrm>
            <a:off x="469595" y="1306607"/>
            <a:ext cx="3867100" cy="4289996"/>
          </a:xfrm>
          <a:custGeom>
            <a:avLst/>
            <a:gdLst>
              <a:gd name="connsiteX0" fmla="*/ 3315679 w 3867100"/>
              <a:gd name="connsiteY0" fmla="*/ 127 h 4289996"/>
              <a:gd name="connsiteX1" fmla="*/ 3867100 w 3867100"/>
              <a:gd name="connsiteY1" fmla="*/ 566761 h 4289996"/>
              <a:gd name="connsiteX2" fmla="*/ 3867100 w 3867100"/>
              <a:gd name="connsiteY2" fmla="*/ 3730336 h 4289996"/>
              <a:gd name="connsiteX3" fmla="*/ 3026245 w 3867100"/>
              <a:gd name="connsiteY3" fmla="*/ 4213198 h 4289996"/>
              <a:gd name="connsiteX4" fmla="*/ 287223 w 3867100"/>
              <a:gd name="connsiteY4" fmla="*/ 2631410 h 4289996"/>
              <a:gd name="connsiteX5" fmla="*/ 287223 w 3867100"/>
              <a:gd name="connsiteY5" fmla="*/ 1657362 h 4289996"/>
              <a:gd name="connsiteX6" fmla="*/ 3026245 w 3867100"/>
              <a:gd name="connsiteY6" fmla="*/ 75574 h 4289996"/>
              <a:gd name="connsiteX7" fmla="*/ 3315679 w 3867100"/>
              <a:gd name="connsiteY7" fmla="*/ 127 h 42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7100" h="4289996">
                <a:moveTo>
                  <a:pt x="3315679" y="127"/>
                </a:moveTo>
                <a:cubicBezTo>
                  <a:pt x="3604853" y="6371"/>
                  <a:pt x="3867100" y="242078"/>
                  <a:pt x="3867100" y="566761"/>
                </a:cubicBezTo>
                <a:cubicBezTo>
                  <a:pt x="3867100" y="3730336"/>
                  <a:pt x="3867100" y="3730336"/>
                  <a:pt x="3867100" y="3730336"/>
                </a:cubicBezTo>
                <a:cubicBezTo>
                  <a:pt x="3867100" y="4163247"/>
                  <a:pt x="3400884" y="4429653"/>
                  <a:pt x="3026245" y="4213198"/>
                </a:cubicBezTo>
                <a:cubicBezTo>
                  <a:pt x="287223" y="2631410"/>
                  <a:pt x="287223" y="2631410"/>
                  <a:pt x="287223" y="2631410"/>
                </a:cubicBezTo>
                <a:cubicBezTo>
                  <a:pt x="-95741" y="2414955"/>
                  <a:pt x="-95741" y="1873817"/>
                  <a:pt x="287223" y="1657362"/>
                </a:cubicBezTo>
                <a:cubicBezTo>
                  <a:pt x="3026245" y="75574"/>
                  <a:pt x="3026245" y="75574"/>
                  <a:pt x="3026245" y="75574"/>
                </a:cubicBezTo>
                <a:cubicBezTo>
                  <a:pt x="3119905" y="21460"/>
                  <a:pt x="3219288" y="-1954"/>
                  <a:pt x="3315679" y="127"/>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82061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0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7_Fa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3611FCE-EF7A-47D2-BFD3-3CF7E351D8BC}"/>
              </a:ext>
            </a:extLst>
          </p:cNvPr>
          <p:cNvSpPr>
            <a:spLocks noGrp="1"/>
          </p:cNvSpPr>
          <p:nvPr>
            <p:ph type="pic" sz="quarter" idx="12"/>
          </p:nvPr>
        </p:nvSpPr>
        <p:spPr>
          <a:xfrm>
            <a:off x="5129576" y="1305773"/>
            <a:ext cx="3864886" cy="4287246"/>
          </a:xfrm>
          <a:custGeom>
            <a:avLst/>
            <a:gdLst>
              <a:gd name="connsiteX0" fmla="*/ 3307061 w 3864886"/>
              <a:gd name="connsiteY0" fmla="*/ 127 h 4287246"/>
              <a:gd name="connsiteX1" fmla="*/ 3864886 w 3864886"/>
              <a:gd name="connsiteY1" fmla="*/ 566397 h 4287246"/>
              <a:gd name="connsiteX2" fmla="*/ 3864886 w 3864886"/>
              <a:gd name="connsiteY2" fmla="*/ 3727946 h 4287246"/>
              <a:gd name="connsiteX3" fmla="*/ 3016649 w 3864886"/>
              <a:gd name="connsiteY3" fmla="*/ 4210498 h 4287246"/>
              <a:gd name="connsiteX4" fmla="*/ 280666 w 3864886"/>
              <a:gd name="connsiteY4" fmla="*/ 2629724 h 4287246"/>
              <a:gd name="connsiteX5" fmla="*/ 280666 w 3864886"/>
              <a:gd name="connsiteY5" fmla="*/ 1656300 h 4287246"/>
              <a:gd name="connsiteX6" fmla="*/ 3016649 w 3864886"/>
              <a:gd name="connsiteY6" fmla="*/ 75526 h 4287246"/>
              <a:gd name="connsiteX7" fmla="*/ 3307061 w 3864886"/>
              <a:gd name="connsiteY7" fmla="*/ 127 h 42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886" h="4287246">
                <a:moveTo>
                  <a:pt x="3307061" y="127"/>
                </a:moveTo>
                <a:cubicBezTo>
                  <a:pt x="3598253" y="6367"/>
                  <a:pt x="3864886" y="241923"/>
                  <a:pt x="3864886" y="566397"/>
                </a:cubicBezTo>
                <a:cubicBezTo>
                  <a:pt x="3864886" y="3727946"/>
                  <a:pt x="3864886" y="3727946"/>
                  <a:pt x="3864886" y="3727946"/>
                </a:cubicBezTo>
                <a:cubicBezTo>
                  <a:pt x="3864886" y="4160579"/>
                  <a:pt x="3390871" y="4426814"/>
                  <a:pt x="3016649" y="4210498"/>
                </a:cubicBezTo>
                <a:cubicBezTo>
                  <a:pt x="280666" y="2629724"/>
                  <a:pt x="280666" y="2629724"/>
                  <a:pt x="280666" y="2629724"/>
                </a:cubicBezTo>
                <a:cubicBezTo>
                  <a:pt x="-93556" y="2413407"/>
                  <a:pt x="-93556" y="1872616"/>
                  <a:pt x="280666" y="1656300"/>
                </a:cubicBezTo>
                <a:cubicBezTo>
                  <a:pt x="3016649" y="75526"/>
                  <a:pt x="3016649" y="75526"/>
                  <a:pt x="3016649" y="75526"/>
                </a:cubicBezTo>
                <a:cubicBezTo>
                  <a:pt x="3110204" y="21446"/>
                  <a:pt x="3209997" y="-1953"/>
                  <a:pt x="3307061" y="127"/>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91838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8_Fa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BF3A84-60E0-4C31-91C4-17BBFC6AFAE4}"/>
              </a:ext>
            </a:extLst>
          </p:cNvPr>
          <p:cNvSpPr>
            <a:spLocks noGrp="1"/>
          </p:cNvSpPr>
          <p:nvPr>
            <p:ph type="pic" sz="quarter" idx="13"/>
          </p:nvPr>
        </p:nvSpPr>
        <p:spPr>
          <a:xfrm>
            <a:off x="7855306" y="1306607"/>
            <a:ext cx="3869181" cy="4289996"/>
          </a:xfrm>
          <a:custGeom>
            <a:avLst/>
            <a:gdLst>
              <a:gd name="connsiteX0" fmla="*/ 558445 w 3869181"/>
              <a:gd name="connsiteY0" fmla="*/ 127 h 4289996"/>
              <a:gd name="connsiteX1" fmla="*/ 849180 w 3869181"/>
              <a:gd name="connsiteY1" fmla="*/ 75574 h 4289996"/>
              <a:gd name="connsiteX2" fmla="*/ 3588203 w 3869181"/>
              <a:gd name="connsiteY2" fmla="*/ 1657362 h 4289996"/>
              <a:gd name="connsiteX3" fmla="*/ 3588203 w 3869181"/>
              <a:gd name="connsiteY3" fmla="*/ 2631410 h 4289996"/>
              <a:gd name="connsiteX4" fmla="*/ 849180 w 3869181"/>
              <a:gd name="connsiteY4" fmla="*/ 4213198 h 4289996"/>
              <a:gd name="connsiteX5" fmla="*/ 0 w 3869181"/>
              <a:gd name="connsiteY5" fmla="*/ 3730336 h 4289996"/>
              <a:gd name="connsiteX6" fmla="*/ 0 w 3869181"/>
              <a:gd name="connsiteY6" fmla="*/ 566761 h 4289996"/>
              <a:gd name="connsiteX7" fmla="*/ 558445 w 3869181"/>
              <a:gd name="connsiteY7" fmla="*/ 127 h 42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181" h="4289996">
                <a:moveTo>
                  <a:pt x="558445" y="127"/>
                </a:moveTo>
                <a:cubicBezTo>
                  <a:pt x="655617" y="-1954"/>
                  <a:pt x="755521" y="21460"/>
                  <a:pt x="849180" y="75574"/>
                </a:cubicBezTo>
                <a:cubicBezTo>
                  <a:pt x="849180" y="75574"/>
                  <a:pt x="849180" y="75574"/>
                  <a:pt x="3588203" y="1657362"/>
                </a:cubicBezTo>
                <a:cubicBezTo>
                  <a:pt x="3962841" y="1873817"/>
                  <a:pt x="3962841" y="2414955"/>
                  <a:pt x="3588203" y="2631410"/>
                </a:cubicBezTo>
                <a:cubicBezTo>
                  <a:pt x="3588203" y="2631410"/>
                  <a:pt x="3588203" y="2631410"/>
                  <a:pt x="849180" y="4213198"/>
                </a:cubicBezTo>
                <a:cubicBezTo>
                  <a:pt x="474542" y="4429653"/>
                  <a:pt x="0" y="4163247"/>
                  <a:pt x="0" y="3730336"/>
                </a:cubicBezTo>
                <a:cubicBezTo>
                  <a:pt x="0" y="3730336"/>
                  <a:pt x="0" y="3730336"/>
                  <a:pt x="0" y="566761"/>
                </a:cubicBezTo>
                <a:cubicBezTo>
                  <a:pt x="0" y="242078"/>
                  <a:pt x="266930" y="6371"/>
                  <a:pt x="558445" y="127"/>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22153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0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3_Push from botto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DF9B20-0A9B-406E-836A-90046B9FDFCA}"/>
              </a:ext>
            </a:extLst>
          </p:cNvPr>
          <p:cNvSpPr>
            <a:spLocks noGrp="1"/>
          </p:cNvSpPr>
          <p:nvPr>
            <p:ph type="pic" sz="quarter" idx="13"/>
          </p:nvPr>
        </p:nvSpPr>
        <p:spPr>
          <a:xfrm>
            <a:off x="1081086" y="12954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403655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4_Push from botto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DF9B20-0A9B-406E-836A-90046B9FDFCA}"/>
              </a:ext>
            </a:extLst>
          </p:cNvPr>
          <p:cNvSpPr>
            <a:spLocks noGrp="1"/>
          </p:cNvSpPr>
          <p:nvPr>
            <p:ph type="pic" sz="quarter" idx="13"/>
          </p:nvPr>
        </p:nvSpPr>
        <p:spPr>
          <a:xfrm>
            <a:off x="8977312" y="12954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163040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5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1" y="0"/>
            <a:ext cx="5176157"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8872925"/>
      </p:ext>
    </p:extLst>
  </p:cSld>
  <p:clrMapOvr>
    <a:masterClrMapping/>
  </p:clrMapOvr>
  <p:transition spd="slow">
    <p:push dir="u"/>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6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7015843" y="0"/>
            <a:ext cx="5176157"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65053683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Basic Layou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558EC580-AB89-47D5-97E4-31FADFA9F5D1}"/>
              </a:ext>
            </a:extLst>
          </p:cNvPr>
          <p:cNvSpPr>
            <a:spLocks noGrp="1"/>
          </p:cNvSpPr>
          <p:nvPr>
            <p:ph type="pic" sz="quarter" idx="20"/>
          </p:nvPr>
        </p:nvSpPr>
        <p:spPr>
          <a:xfrm>
            <a:off x="7861296" y="8000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800098"/>
            <a:ext cx="35305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289E5104-1BF0-4C7F-A566-9D4AA5607BF6}"/>
              </a:ext>
            </a:extLst>
          </p:cNvPr>
          <p:cNvSpPr>
            <a:spLocks noGrp="1"/>
          </p:cNvSpPr>
          <p:nvPr>
            <p:ph type="pic" sz="quarter" idx="19"/>
          </p:nvPr>
        </p:nvSpPr>
        <p:spPr>
          <a:xfrm>
            <a:off x="4330698" y="34289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562120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8" grpId="0" animBg="1"/>
    </p:bld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6_Push from lef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9BA7E1B-9108-4AE4-8061-8BB76678AE85}"/>
              </a:ext>
            </a:extLst>
          </p:cNvPr>
          <p:cNvSpPr>
            <a:spLocks noGrp="1"/>
          </p:cNvSpPr>
          <p:nvPr>
            <p:ph type="pic" sz="quarter" idx="10"/>
          </p:nvPr>
        </p:nvSpPr>
        <p:spPr>
          <a:xfrm>
            <a:off x="-1" y="-1"/>
            <a:ext cx="6088749" cy="6858002"/>
          </a:xfrm>
          <a:custGeom>
            <a:avLst/>
            <a:gdLst>
              <a:gd name="connsiteX0" fmla="*/ 0 w 6088749"/>
              <a:gd name="connsiteY0" fmla="*/ 0 h 6858002"/>
              <a:gd name="connsiteX1" fmla="*/ 6088749 w 6088749"/>
              <a:gd name="connsiteY1" fmla="*/ 0 h 6858002"/>
              <a:gd name="connsiteX2" fmla="*/ 0 w 6088749"/>
              <a:gd name="connsiteY2" fmla="*/ 6858002 h 6858002"/>
            </a:gdLst>
            <a:ahLst/>
            <a:cxnLst>
              <a:cxn ang="0">
                <a:pos x="connsiteX0" y="connsiteY0"/>
              </a:cxn>
              <a:cxn ang="0">
                <a:pos x="connsiteX1" y="connsiteY1"/>
              </a:cxn>
              <a:cxn ang="0">
                <a:pos x="connsiteX2" y="connsiteY2"/>
              </a:cxn>
            </a:cxnLst>
            <a:rect l="l" t="t" r="r" b="b"/>
            <a:pathLst>
              <a:path w="6088749" h="6858002">
                <a:moveTo>
                  <a:pt x="0" y="0"/>
                </a:moveTo>
                <a:lnTo>
                  <a:pt x="6088749" y="0"/>
                </a:lnTo>
                <a:lnTo>
                  <a:pt x="0" y="6858002"/>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9">
            <a:extLst>
              <a:ext uri="{FF2B5EF4-FFF2-40B4-BE49-F238E27FC236}">
                <a16:creationId xmlns:a16="http://schemas.microsoft.com/office/drawing/2014/main" id="{3C818DA0-1B16-47CA-B5F7-8962D1F40F24}"/>
              </a:ext>
            </a:extLst>
          </p:cNvPr>
          <p:cNvSpPr>
            <a:spLocks noGrp="1"/>
          </p:cNvSpPr>
          <p:nvPr>
            <p:ph type="pic" sz="quarter" idx="11"/>
          </p:nvPr>
        </p:nvSpPr>
        <p:spPr>
          <a:xfrm>
            <a:off x="2258314" y="2032878"/>
            <a:ext cx="2764558" cy="2766536"/>
          </a:xfrm>
          <a:custGeom>
            <a:avLst/>
            <a:gdLst>
              <a:gd name="connsiteX0" fmla="*/ 1382279 w 2764558"/>
              <a:gd name="connsiteY0" fmla="*/ 0 h 2766536"/>
              <a:gd name="connsiteX1" fmla="*/ 2764558 w 2764558"/>
              <a:gd name="connsiteY1" fmla="*/ 1383268 h 2766536"/>
              <a:gd name="connsiteX2" fmla="*/ 1382279 w 2764558"/>
              <a:gd name="connsiteY2" fmla="*/ 2766536 h 2766536"/>
              <a:gd name="connsiteX3" fmla="*/ 0 w 2764558"/>
              <a:gd name="connsiteY3" fmla="*/ 1383268 h 2766536"/>
              <a:gd name="connsiteX4" fmla="*/ 1382279 w 2764558"/>
              <a:gd name="connsiteY4" fmla="*/ 0 h 276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8" h="2766536">
                <a:moveTo>
                  <a:pt x="1382279" y="0"/>
                </a:moveTo>
                <a:cubicBezTo>
                  <a:pt x="2145691" y="0"/>
                  <a:pt x="2764558" y="619310"/>
                  <a:pt x="2764558" y="1383268"/>
                </a:cubicBezTo>
                <a:cubicBezTo>
                  <a:pt x="2764558" y="2147226"/>
                  <a:pt x="2145691" y="2766536"/>
                  <a:pt x="1382279" y="2766536"/>
                </a:cubicBezTo>
                <a:cubicBezTo>
                  <a:pt x="618867" y="2766536"/>
                  <a:pt x="0" y="2147226"/>
                  <a:pt x="0" y="1383268"/>
                </a:cubicBezTo>
                <a:cubicBezTo>
                  <a:pt x="0" y="619310"/>
                  <a:pt x="618867" y="0"/>
                  <a:pt x="138227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76541641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6" presetClass="emph" presetSubtype="0" repeatCount="indefinite" autoRev="1" fill="hold" grpId="1" nodeType="withEffect">
                                  <p:stCondLst>
                                    <p:cond delay="750"/>
                                  </p:stCondLst>
                                  <p:childTnLst>
                                    <p:animScale>
                                      <p:cBhvr>
                                        <p:cTn id="14" dur="2000" fill="hold"/>
                                        <p:tgtEl>
                                          <p:spTgt spid="9"/>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7_Push from lef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50599C2-293D-4CAC-9865-E15879EB78B9}"/>
              </a:ext>
            </a:extLst>
          </p:cNvPr>
          <p:cNvSpPr>
            <a:spLocks noGrp="1"/>
          </p:cNvSpPr>
          <p:nvPr>
            <p:ph type="pic" sz="quarter" idx="10"/>
          </p:nvPr>
        </p:nvSpPr>
        <p:spPr>
          <a:xfrm>
            <a:off x="-1" y="2"/>
            <a:ext cx="6088749" cy="6857998"/>
          </a:xfrm>
          <a:custGeom>
            <a:avLst/>
            <a:gdLst>
              <a:gd name="connsiteX0" fmla="*/ 0 w 6088749"/>
              <a:gd name="connsiteY0" fmla="*/ 0 h 6857998"/>
              <a:gd name="connsiteX1" fmla="*/ 6088749 w 6088749"/>
              <a:gd name="connsiteY1" fmla="*/ 6857998 h 6857998"/>
              <a:gd name="connsiteX2" fmla="*/ 0 w 6088749"/>
              <a:gd name="connsiteY2" fmla="*/ 6857998 h 6857998"/>
            </a:gdLst>
            <a:ahLst/>
            <a:cxnLst>
              <a:cxn ang="0">
                <a:pos x="connsiteX0" y="connsiteY0"/>
              </a:cxn>
              <a:cxn ang="0">
                <a:pos x="connsiteX1" y="connsiteY1"/>
              </a:cxn>
              <a:cxn ang="0">
                <a:pos x="connsiteX2" y="connsiteY2"/>
              </a:cxn>
            </a:cxnLst>
            <a:rect l="l" t="t" r="r" b="b"/>
            <a:pathLst>
              <a:path w="6088749" h="6857998">
                <a:moveTo>
                  <a:pt x="0" y="0"/>
                </a:moveTo>
                <a:lnTo>
                  <a:pt x="6088749" y="6857998"/>
                </a:lnTo>
                <a:lnTo>
                  <a:pt x="0" y="685799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10">
            <a:extLst>
              <a:ext uri="{FF2B5EF4-FFF2-40B4-BE49-F238E27FC236}">
                <a16:creationId xmlns:a16="http://schemas.microsoft.com/office/drawing/2014/main" id="{4A5F0099-3547-4566-99C3-40CD20BD660D}"/>
              </a:ext>
            </a:extLst>
          </p:cNvPr>
          <p:cNvSpPr>
            <a:spLocks noGrp="1"/>
          </p:cNvSpPr>
          <p:nvPr>
            <p:ph type="pic" sz="quarter" idx="11"/>
          </p:nvPr>
        </p:nvSpPr>
        <p:spPr>
          <a:xfrm>
            <a:off x="2258314" y="2032877"/>
            <a:ext cx="2764558" cy="2766534"/>
          </a:xfrm>
          <a:custGeom>
            <a:avLst/>
            <a:gdLst>
              <a:gd name="connsiteX0" fmla="*/ 1382279 w 2764558"/>
              <a:gd name="connsiteY0" fmla="*/ 0 h 2766534"/>
              <a:gd name="connsiteX1" fmla="*/ 2764558 w 2764558"/>
              <a:gd name="connsiteY1" fmla="*/ 1383267 h 2766534"/>
              <a:gd name="connsiteX2" fmla="*/ 1382279 w 2764558"/>
              <a:gd name="connsiteY2" fmla="*/ 2766534 h 2766534"/>
              <a:gd name="connsiteX3" fmla="*/ 0 w 2764558"/>
              <a:gd name="connsiteY3" fmla="*/ 1383267 h 2766534"/>
              <a:gd name="connsiteX4" fmla="*/ 1382279 w 2764558"/>
              <a:gd name="connsiteY4" fmla="*/ 0 h 276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8" h="2766534">
                <a:moveTo>
                  <a:pt x="1382279" y="0"/>
                </a:moveTo>
                <a:cubicBezTo>
                  <a:pt x="2145691" y="0"/>
                  <a:pt x="2764558" y="619310"/>
                  <a:pt x="2764558" y="1383267"/>
                </a:cubicBezTo>
                <a:cubicBezTo>
                  <a:pt x="2764558" y="2147224"/>
                  <a:pt x="2145691" y="2766534"/>
                  <a:pt x="1382279" y="2766534"/>
                </a:cubicBezTo>
                <a:cubicBezTo>
                  <a:pt x="618867" y="2766534"/>
                  <a:pt x="0" y="2147224"/>
                  <a:pt x="0" y="1383267"/>
                </a:cubicBezTo>
                <a:cubicBezTo>
                  <a:pt x="0" y="619310"/>
                  <a:pt x="618867" y="0"/>
                  <a:pt x="1382279"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68703521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6" presetClass="emph" presetSubtype="0" repeatCount="indefinite" autoRev="1" fill="hold" grpId="1" nodeType="withEffect">
                                  <p:stCondLst>
                                    <p:cond delay="750"/>
                                  </p:stCondLst>
                                  <p:childTnLst>
                                    <p:animScale>
                                      <p:cBhvr>
                                        <p:cTn id="14" dur="2000" fill="hold"/>
                                        <p:tgtEl>
                                          <p:spTgt spid="1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1" grpId="0" animBg="1"/>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8_Push from righ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B69B74E-7980-44C3-B446-CDB7E6B19C6A}"/>
              </a:ext>
            </a:extLst>
          </p:cNvPr>
          <p:cNvSpPr>
            <a:spLocks noGrp="1"/>
          </p:cNvSpPr>
          <p:nvPr userDrawn="1">
            <p:ph type="pic" sz="quarter" idx="12"/>
          </p:nvPr>
        </p:nvSpPr>
        <p:spPr>
          <a:xfrm>
            <a:off x="6103253" y="0"/>
            <a:ext cx="6088747" cy="6858002"/>
          </a:xfrm>
          <a:custGeom>
            <a:avLst/>
            <a:gdLst>
              <a:gd name="connsiteX0" fmla="*/ 0 w 6088747"/>
              <a:gd name="connsiteY0" fmla="*/ 0 h 6858002"/>
              <a:gd name="connsiteX1" fmla="*/ 6088747 w 6088747"/>
              <a:gd name="connsiteY1" fmla="*/ 0 h 6858002"/>
              <a:gd name="connsiteX2" fmla="*/ 6088747 w 6088747"/>
              <a:gd name="connsiteY2" fmla="*/ 6858002 h 6858002"/>
            </a:gdLst>
            <a:ahLst/>
            <a:cxnLst>
              <a:cxn ang="0">
                <a:pos x="connsiteX0" y="connsiteY0"/>
              </a:cxn>
              <a:cxn ang="0">
                <a:pos x="connsiteX1" y="connsiteY1"/>
              </a:cxn>
              <a:cxn ang="0">
                <a:pos x="connsiteX2" y="connsiteY2"/>
              </a:cxn>
            </a:cxnLst>
            <a:rect l="l" t="t" r="r" b="b"/>
            <a:pathLst>
              <a:path w="6088747" h="6858002">
                <a:moveTo>
                  <a:pt x="0" y="0"/>
                </a:moveTo>
                <a:lnTo>
                  <a:pt x="6088747" y="0"/>
                </a:lnTo>
                <a:lnTo>
                  <a:pt x="6088747" y="6858002"/>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92E07381-BCD5-4095-ACB5-F8CFA861AF77}"/>
              </a:ext>
            </a:extLst>
          </p:cNvPr>
          <p:cNvSpPr>
            <a:spLocks noGrp="1"/>
          </p:cNvSpPr>
          <p:nvPr>
            <p:ph type="pic" sz="quarter" idx="13"/>
          </p:nvPr>
        </p:nvSpPr>
        <p:spPr>
          <a:xfrm>
            <a:off x="7169130" y="2032879"/>
            <a:ext cx="2764556" cy="2766536"/>
          </a:xfrm>
          <a:custGeom>
            <a:avLst/>
            <a:gdLst>
              <a:gd name="connsiteX0" fmla="*/ 1382278 w 2764556"/>
              <a:gd name="connsiteY0" fmla="*/ 0 h 2766536"/>
              <a:gd name="connsiteX1" fmla="*/ 2764556 w 2764556"/>
              <a:gd name="connsiteY1" fmla="*/ 1383268 h 2766536"/>
              <a:gd name="connsiteX2" fmla="*/ 1382278 w 2764556"/>
              <a:gd name="connsiteY2" fmla="*/ 2766536 h 2766536"/>
              <a:gd name="connsiteX3" fmla="*/ 0 w 2764556"/>
              <a:gd name="connsiteY3" fmla="*/ 1383268 h 2766536"/>
              <a:gd name="connsiteX4" fmla="*/ 1382278 w 2764556"/>
              <a:gd name="connsiteY4" fmla="*/ 0 h 2766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6" h="2766536">
                <a:moveTo>
                  <a:pt x="1382278" y="0"/>
                </a:moveTo>
                <a:cubicBezTo>
                  <a:pt x="2145689" y="0"/>
                  <a:pt x="2764556" y="619310"/>
                  <a:pt x="2764556" y="1383268"/>
                </a:cubicBezTo>
                <a:cubicBezTo>
                  <a:pt x="2764556" y="2147226"/>
                  <a:pt x="2145689" y="2766536"/>
                  <a:pt x="1382278" y="2766536"/>
                </a:cubicBezTo>
                <a:cubicBezTo>
                  <a:pt x="618867" y="2766536"/>
                  <a:pt x="0" y="2147226"/>
                  <a:pt x="0" y="1383268"/>
                </a:cubicBezTo>
                <a:cubicBezTo>
                  <a:pt x="0" y="619310"/>
                  <a:pt x="618867" y="0"/>
                  <a:pt x="1382278"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6103302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750"/>
                                  </p:stCondLst>
                                  <p:childTnLst>
                                    <p:animScale>
                                      <p:cBhvr>
                                        <p:cTn id="10" dur="2000" fill="hold"/>
                                        <p:tgtEl>
                                          <p:spTgt spid="13"/>
                                        </p:tgtEl>
                                      </p:cBhvr>
                                      <p:by x="120000" y="120000"/>
                                    </p:animScale>
                                  </p:childTnLst>
                                </p:cTn>
                              </p:par>
                              <p:par>
                                <p:cTn id="11" presetID="2" presetClass="entr" presetSubtype="4" decel="100000" fill="hold" grpId="0" nodeType="withEffect">
                                  <p:stCondLst>
                                    <p:cond delay="75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750" fill="hold"/>
                                        <p:tgtEl>
                                          <p:spTgt spid="14"/>
                                        </p:tgtEl>
                                        <p:attrNameLst>
                                          <p:attrName>ppt_x</p:attrName>
                                        </p:attrNameLst>
                                      </p:cBhvr>
                                      <p:tavLst>
                                        <p:tav tm="0">
                                          <p:val>
                                            <p:strVal val="#ppt_x"/>
                                          </p:val>
                                        </p:tav>
                                        <p:tav tm="100000">
                                          <p:val>
                                            <p:strVal val="#ppt_x"/>
                                          </p:val>
                                        </p:tav>
                                      </p:tavLst>
                                    </p:anim>
                                    <p:anim calcmode="lin" valueType="num">
                                      <p:cBhvr additive="base">
                                        <p:cTn id="14"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9_Push from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441F79E-4ECA-445F-8897-89DCFC9DEBED}"/>
              </a:ext>
            </a:extLst>
          </p:cNvPr>
          <p:cNvSpPr>
            <a:spLocks noGrp="1"/>
          </p:cNvSpPr>
          <p:nvPr>
            <p:ph type="pic" sz="quarter" idx="14"/>
          </p:nvPr>
        </p:nvSpPr>
        <p:spPr>
          <a:xfrm>
            <a:off x="6103253" y="2"/>
            <a:ext cx="6088747" cy="6857998"/>
          </a:xfrm>
          <a:custGeom>
            <a:avLst/>
            <a:gdLst>
              <a:gd name="connsiteX0" fmla="*/ 6088747 w 6088747"/>
              <a:gd name="connsiteY0" fmla="*/ 0 h 6857998"/>
              <a:gd name="connsiteX1" fmla="*/ 6088747 w 6088747"/>
              <a:gd name="connsiteY1" fmla="*/ 6857998 h 6857998"/>
              <a:gd name="connsiteX2" fmla="*/ 0 w 6088747"/>
              <a:gd name="connsiteY2" fmla="*/ 6857998 h 6857998"/>
            </a:gdLst>
            <a:ahLst/>
            <a:cxnLst>
              <a:cxn ang="0">
                <a:pos x="connsiteX0" y="connsiteY0"/>
              </a:cxn>
              <a:cxn ang="0">
                <a:pos x="connsiteX1" y="connsiteY1"/>
              </a:cxn>
              <a:cxn ang="0">
                <a:pos x="connsiteX2" y="connsiteY2"/>
              </a:cxn>
            </a:cxnLst>
            <a:rect l="l" t="t" r="r" b="b"/>
            <a:pathLst>
              <a:path w="6088747" h="6857998">
                <a:moveTo>
                  <a:pt x="6088747" y="0"/>
                </a:moveTo>
                <a:lnTo>
                  <a:pt x="6088747" y="6857998"/>
                </a:lnTo>
                <a:lnTo>
                  <a:pt x="0" y="6857998"/>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8">
            <a:extLst>
              <a:ext uri="{FF2B5EF4-FFF2-40B4-BE49-F238E27FC236}">
                <a16:creationId xmlns:a16="http://schemas.microsoft.com/office/drawing/2014/main" id="{F9BB5957-3B3B-4DBF-97A6-D533F18067D7}"/>
              </a:ext>
            </a:extLst>
          </p:cNvPr>
          <p:cNvSpPr>
            <a:spLocks noGrp="1"/>
          </p:cNvSpPr>
          <p:nvPr>
            <p:ph type="pic" sz="quarter" idx="15"/>
          </p:nvPr>
        </p:nvSpPr>
        <p:spPr>
          <a:xfrm>
            <a:off x="7169130" y="2058588"/>
            <a:ext cx="2764556" cy="2766534"/>
          </a:xfrm>
          <a:custGeom>
            <a:avLst/>
            <a:gdLst>
              <a:gd name="connsiteX0" fmla="*/ 1382278 w 2764556"/>
              <a:gd name="connsiteY0" fmla="*/ 0 h 2766534"/>
              <a:gd name="connsiteX1" fmla="*/ 2764556 w 2764556"/>
              <a:gd name="connsiteY1" fmla="*/ 1383267 h 2766534"/>
              <a:gd name="connsiteX2" fmla="*/ 1382278 w 2764556"/>
              <a:gd name="connsiteY2" fmla="*/ 2766534 h 2766534"/>
              <a:gd name="connsiteX3" fmla="*/ 0 w 2764556"/>
              <a:gd name="connsiteY3" fmla="*/ 1383267 h 2766534"/>
              <a:gd name="connsiteX4" fmla="*/ 1382278 w 2764556"/>
              <a:gd name="connsiteY4" fmla="*/ 0 h 276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4556" h="2766534">
                <a:moveTo>
                  <a:pt x="1382278" y="0"/>
                </a:moveTo>
                <a:cubicBezTo>
                  <a:pt x="2145689" y="0"/>
                  <a:pt x="2764556" y="619310"/>
                  <a:pt x="2764556" y="1383267"/>
                </a:cubicBezTo>
                <a:cubicBezTo>
                  <a:pt x="2764556" y="2147224"/>
                  <a:pt x="2145689" y="2766534"/>
                  <a:pt x="1382278" y="2766534"/>
                </a:cubicBezTo>
                <a:cubicBezTo>
                  <a:pt x="618867" y="2766534"/>
                  <a:pt x="0" y="2147224"/>
                  <a:pt x="0" y="1383267"/>
                </a:cubicBezTo>
                <a:cubicBezTo>
                  <a:pt x="0" y="619310"/>
                  <a:pt x="618867" y="0"/>
                  <a:pt x="1382278"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60092826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6" presetClass="emph" presetSubtype="0" repeatCount="indefinite" autoRev="1" fill="hold" grpId="1" nodeType="withEffect">
                                  <p:stCondLst>
                                    <p:cond delay="750"/>
                                  </p:stCondLst>
                                  <p:childTnLst>
                                    <p:animScale>
                                      <p:cBhvr>
                                        <p:cTn id="14" dur="20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4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9850487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4.375E-6 0 L -0.16042 -0.00093 " pathEditMode="relative" rAng="0" ptsTypes="AA">
                                      <p:cBhvr>
                                        <p:cTn id="6" dur="3000" fill="hold"/>
                                        <p:tgtEl>
                                          <p:spTgt spid="4"/>
                                        </p:tgtEl>
                                        <p:attrNameLst>
                                          <p:attrName>ppt_x</p:attrName>
                                          <p:attrName>ppt_y</p:attrName>
                                        </p:attrNameLst>
                                      </p:cBhvr>
                                      <p:rCtr x="-802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1_Push from top">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52782212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4.375E-6 0 L -0.16042 -0.00093 " pathEditMode="relative" rAng="0" ptsTypes="AA">
                                      <p:cBhvr>
                                        <p:cTn id="6" dur="3000" fill="hold"/>
                                        <p:tgtEl>
                                          <p:spTgt spid="4"/>
                                        </p:tgtEl>
                                        <p:attrNameLst>
                                          <p:attrName>ppt_x</p:attrName>
                                          <p:attrName>ppt_y</p:attrName>
                                        </p:attrNameLst>
                                      </p:cBhvr>
                                      <p:rCtr x="-802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9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267457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4.375E-6 0 L -0.16042 -0.00093 " pathEditMode="relative" rAng="0" ptsTypes="AA">
                                      <p:cBhvr>
                                        <p:cTn id="6" dur="3000" fill="hold"/>
                                        <p:tgtEl>
                                          <p:spTgt spid="4"/>
                                        </p:tgtEl>
                                        <p:attrNameLst>
                                          <p:attrName>ppt_x</p:attrName>
                                          <p:attrName>ppt_y</p:attrName>
                                        </p:attrNameLst>
                                      </p:cBhvr>
                                      <p:rCtr x="-802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1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1915886" y="-1"/>
            <a:ext cx="14107886" cy="6858001"/>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8318616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4.16667E-6 0 L 0.15795 0 " pathEditMode="relative" rAng="0" ptsTypes="AA">
                                      <p:cBhvr>
                                        <p:cTn id="6" dur="3000" fill="hold"/>
                                        <p:tgtEl>
                                          <p:spTgt spid="4"/>
                                        </p:tgtEl>
                                        <p:attrNameLst>
                                          <p:attrName>ppt_x</p:attrName>
                                          <p:attrName>ppt_y</p:attrName>
                                        </p:attrNameLst>
                                      </p:cBhvr>
                                      <p:rCtr x="78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7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67CE5CE-6513-41BE-BA52-9356CDE74918}"/>
              </a:ext>
            </a:extLst>
          </p:cNvPr>
          <p:cNvSpPr>
            <a:spLocks noGrp="1"/>
          </p:cNvSpPr>
          <p:nvPr>
            <p:ph type="pic" sz="quarter" idx="13"/>
          </p:nvPr>
        </p:nvSpPr>
        <p:spPr>
          <a:xfrm>
            <a:off x="0" y="0"/>
            <a:ext cx="6556375" cy="6556375"/>
          </a:xfrm>
          <a:custGeom>
            <a:avLst/>
            <a:gdLst>
              <a:gd name="connsiteX0" fmla="*/ 0 w 6556375"/>
              <a:gd name="connsiteY0" fmla="*/ 0 h 6556375"/>
              <a:gd name="connsiteX1" fmla="*/ 6556375 w 6556375"/>
              <a:gd name="connsiteY1" fmla="*/ 0 h 6556375"/>
              <a:gd name="connsiteX2" fmla="*/ 6554570 w 6556375"/>
              <a:gd name="connsiteY2" fmla="*/ 180567 h 6556375"/>
              <a:gd name="connsiteX3" fmla="*/ 0 w 6556375"/>
              <a:gd name="connsiteY3" fmla="*/ 6556375 h 6556375"/>
              <a:gd name="connsiteX4" fmla="*/ 0 w 6556375"/>
              <a:gd name="connsiteY4" fmla="*/ 0 h 655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375" h="6556375">
                <a:moveTo>
                  <a:pt x="0" y="0"/>
                </a:moveTo>
                <a:lnTo>
                  <a:pt x="6556375" y="0"/>
                </a:lnTo>
                <a:cubicBezTo>
                  <a:pt x="6556375" y="61393"/>
                  <a:pt x="6556375" y="120980"/>
                  <a:pt x="6554570" y="180567"/>
                </a:cubicBezTo>
                <a:cubicBezTo>
                  <a:pt x="6458869" y="3717867"/>
                  <a:pt x="3560774" y="6556375"/>
                  <a:pt x="0" y="6556375"/>
                </a:cubicBezTo>
                <a:cubicBezTo>
                  <a:pt x="0" y="0"/>
                  <a:pt x="0" y="0"/>
                  <a:pt x="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035396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6_Push from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B43A511-0699-45BC-995F-A20A1E52BBB0}"/>
              </a:ext>
            </a:extLst>
          </p:cNvPr>
          <p:cNvSpPr>
            <a:spLocks noGrp="1"/>
          </p:cNvSpPr>
          <p:nvPr>
            <p:ph type="pic" sz="quarter" idx="13"/>
          </p:nvPr>
        </p:nvSpPr>
        <p:spPr>
          <a:xfrm>
            <a:off x="0" y="-1"/>
            <a:ext cx="7076167" cy="6858000"/>
          </a:xfrm>
          <a:custGeom>
            <a:avLst/>
            <a:gdLst>
              <a:gd name="connsiteX0" fmla="*/ 3260454 w 7076167"/>
              <a:gd name="connsiteY0" fmla="*/ 0 h 6858000"/>
              <a:gd name="connsiteX1" fmla="*/ 7076167 w 7076167"/>
              <a:gd name="connsiteY1" fmla="*/ 0 h 6858000"/>
              <a:gd name="connsiteX2" fmla="*/ 3812327 w 7076167"/>
              <a:gd name="connsiteY2" fmla="*/ 6858000 h 6858000"/>
              <a:gd name="connsiteX3" fmla="*/ 0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3260454" y="0"/>
                </a:moveTo>
                <a:lnTo>
                  <a:pt x="7076167" y="0"/>
                </a:lnTo>
                <a:lnTo>
                  <a:pt x="3812327"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992679753"/>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11" name="Picture Placeholder 10">
            <a:extLst>
              <a:ext uri="{FF2B5EF4-FFF2-40B4-BE49-F238E27FC236}">
                <a16:creationId xmlns:a16="http://schemas.microsoft.com/office/drawing/2014/main" id="{148CBF01-46A0-4A0D-BCD8-2C04BE7A6308}"/>
              </a:ext>
            </a:extLst>
          </p:cNvPr>
          <p:cNvSpPr>
            <a:spLocks noGrp="1"/>
          </p:cNvSpPr>
          <p:nvPr>
            <p:ph type="pic" sz="quarter" idx="11"/>
          </p:nvPr>
        </p:nvSpPr>
        <p:spPr>
          <a:xfrm>
            <a:off x="1775724" y="1603821"/>
            <a:ext cx="2011272" cy="2011272"/>
          </a:xfrm>
          <a:custGeom>
            <a:avLst/>
            <a:gdLst>
              <a:gd name="connsiteX0" fmla="*/ 335219 w 2011272"/>
              <a:gd name="connsiteY0" fmla="*/ 0 h 2011272"/>
              <a:gd name="connsiteX1" fmla="*/ 1676053 w 2011272"/>
              <a:gd name="connsiteY1" fmla="*/ 0 h 2011272"/>
              <a:gd name="connsiteX2" fmla="*/ 2011272 w 2011272"/>
              <a:gd name="connsiteY2" fmla="*/ 335219 h 2011272"/>
              <a:gd name="connsiteX3" fmla="*/ 2011272 w 2011272"/>
              <a:gd name="connsiteY3" fmla="*/ 1676053 h 2011272"/>
              <a:gd name="connsiteX4" fmla="*/ 1676053 w 2011272"/>
              <a:gd name="connsiteY4" fmla="*/ 2011272 h 2011272"/>
              <a:gd name="connsiteX5" fmla="*/ 335219 w 2011272"/>
              <a:gd name="connsiteY5" fmla="*/ 2011272 h 2011272"/>
              <a:gd name="connsiteX6" fmla="*/ 0 w 2011272"/>
              <a:gd name="connsiteY6" fmla="*/ 1676053 h 2011272"/>
              <a:gd name="connsiteX7" fmla="*/ 0 w 2011272"/>
              <a:gd name="connsiteY7" fmla="*/ 335219 h 2011272"/>
              <a:gd name="connsiteX8" fmla="*/ 335219 w 2011272"/>
              <a:gd name="connsiteY8" fmla="*/ 0 h 201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2" h="2011272">
                <a:moveTo>
                  <a:pt x="335219" y="0"/>
                </a:moveTo>
                <a:lnTo>
                  <a:pt x="1676053" y="0"/>
                </a:lnTo>
                <a:cubicBezTo>
                  <a:pt x="1861189" y="0"/>
                  <a:pt x="2011272" y="150083"/>
                  <a:pt x="2011272" y="335219"/>
                </a:cubicBezTo>
                <a:lnTo>
                  <a:pt x="2011272" y="1676053"/>
                </a:lnTo>
                <a:cubicBezTo>
                  <a:pt x="2011272" y="1861189"/>
                  <a:pt x="1861189" y="2011272"/>
                  <a:pt x="1676053" y="2011272"/>
                </a:cubicBezTo>
                <a:lnTo>
                  <a:pt x="335219" y="2011272"/>
                </a:lnTo>
                <a:cubicBezTo>
                  <a:pt x="150083" y="2011272"/>
                  <a:pt x="0" y="1861189"/>
                  <a:pt x="0" y="1676053"/>
                </a:cubicBezTo>
                <a:lnTo>
                  <a:pt x="0" y="335219"/>
                </a:lnTo>
                <a:cubicBezTo>
                  <a:pt x="0" y="150083"/>
                  <a:pt x="150083" y="0"/>
                  <a:pt x="33521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2" name="Picture Placeholder 11">
            <a:extLst>
              <a:ext uri="{FF2B5EF4-FFF2-40B4-BE49-F238E27FC236}">
                <a16:creationId xmlns:a16="http://schemas.microsoft.com/office/drawing/2014/main" id="{B49153F4-D531-4FDC-978F-3B64E1DB1A95}"/>
              </a:ext>
            </a:extLst>
          </p:cNvPr>
          <p:cNvSpPr>
            <a:spLocks noGrp="1"/>
          </p:cNvSpPr>
          <p:nvPr>
            <p:ph type="pic" sz="quarter" idx="12"/>
          </p:nvPr>
        </p:nvSpPr>
        <p:spPr>
          <a:xfrm>
            <a:off x="5090364" y="1603821"/>
            <a:ext cx="2011272" cy="2011272"/>
          </a:xfrm>
          <a:custGeom>
            <a:avLst/>
            <a:gdLst>
              <a:gd name="connsiteX0" fmla="*/ 335219 w 2011272"/>
              <a:gd name="connsiteY0" fmla="*/ 0 h 2011272"/>
              <a:gd name="connsiteX1" fmla="*/ 1676053 w 2011272"/>
              <a:gd name="connsiteY1" fmla="*/ 0 h 2011272"/>
              <a:gd name="connsiteX2" fmla="*/ 2011272 w 2011272"/>
              <a:gd name="connsiteY2" fmla="*/ 335219 h 2011272"/>
              <a:gd name="connsiteX3" fmla="*/ 2011272 w 2011272"/>
              <a:gd name="connsiteY3" fmla="*/ 1676053 h 2011272"/>
              <a:gd name="connsiteX4" fmla="*/ 1676053 w 2011272"/>
              <a:gd name="connsiteY4" fmla="*/ 2011272 h 2011272"/>
              <a:gd name="connsiteX5" fmla="*/ 335219 w 2011272"/>
              <a:gd name="connsiteY5" fmla="*/ 2011272 h 2011272"/>
              <a:gd name="connsiteX6" fmla="*/ 0 w 2011272"/>
              <a:gd name="connsiteY6" fmla="*/ 1676053 h 2011272"/>
              <a:gd name="connsiteX7" fmla="*/ 0 w 2011272"/>
              <a:gd name="connsiteY7" fmla="*/ 335219 h 2011272"/>
              <a:gd name="connsiteX8" fmla="*/ 335219 w 2011272"/>
              <a:gd name="connsiteY8" fmla="*/ 0 h 201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2" h="2011272">
                <a:moveTo>
                  <a:pt x="335219" y="0"/>
                </a:moveTo>
                <a:lnTo>
                  <a:pt x="1676053" y="0"/>
                </a:lnTo>
                <a:cubicBezTo>
                  <a:pt x="1861189" y="0"/>
                  <a:pt x="2011272" y="150083"/>
                  <a:pt x="2011272" y="335219"/>
                </a:cubicBezTo>
                <a:lnTo>
                  <a:pt x="2011272" y="1676053"/>
                </a:lnTo>
                <a:cubicBezTo>
                  <a:pt x="2011272" y="1861189"/>
                  <a:pt x="1861189" y="2011272"/>
                  <a:pt x="1676053" y="2011272"/>
                </a:cubicBezTo>
                <a:lnTo>
                  <a:pt x="335219" y="2011272"/>
                </a:lnTo>
                <a:cubicBezTo>
                  <a:pt x="150083" y="2011272"/>
                  <a:pt x="0" y="1861189"/>
                  <a:pt x="0" y="1676053"/>
                </a:cubicBezTo>
                <a:lnTo>
                  <a:pt x="0" y="335219"/>
                </a:lnTo>
                <a:cubicBezTo>
                  <a:pt x="0" y="150083"/>
                  <a:pt x="150083" y="0"/>
                  <a:pt x="33521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BAE4CF16-88C3-4336-AE38-7311DF05D661}"/>
              </a:ext>
            </a:extLst>
          </p:cNvPr>
          <p:cNvSpPr>
            <a:spLocks noGrp="1"/>
          </p:cNvSpPr>
          <p:nvPr>
            <p:ph type="pic" sz="quarter" idx="13"/>
          </p:nvPr>
        </p:nvSpPr>
        <p:spPr>
          <a:xfrm>
            <a:off x="8405004" y="1603821"/>
            <a:ext cx="2011272" cy="2011272"/>
          </a:xfrm>
          <a:custGeom>
            <a:avLst/>
            <a:gdLst>
              <a:gd name="connsiteX0" fmla="*/ 335219 w 2011272"/>
              <a:gd name="connsiteY0" fmla="*/ 0 h 2011272"/>
              <a:gd name="connsiteX1" fmla="*/ 1676053 w 2011272"/>
              <a:gd name="connsiteY1" fmla="*/ 0 h 2011272"/>
              <a:gd name="connsiteX2" fmla="*/ 2011272 w 2011272"/>
              <a:gd name="connsiteY2" fmla="*/ 335219 h 2011272"/>
              <a:gd name="connsiteX3" fmla="*/ 2011272 w 2011272"/>
              <a:gd name="connsiteY3" fmla="*/ 1676053 h 2011272"/>
              <a:gd name="connsiteX4" fmla="*/ 1676053 w 2011272"/>
              <a:gd name="connsiteY4" fmla="*/ 2011272 h 2011272"/>
              <a:gd name="connsiteX5" fmla="*/ 335219 w 2011272"/>
              <a:gd name="connsiteY5" fmla="*/ 2011272 h 2011272"/>
              <a:gd name="connsiteX6" fmla="*/ 0 w 2011272"/>
              <a:gd name="connsiteY6" fmla="*/ 1676053 h 2011272"/>
              <a:gd name="connsiteX7" fmla="*/ 0 w 2011272"/>
              <a:gd name="connsiteY7" fmla="*/ 335219 h 2011272"/>
              <a:gd name="connsiteX8" fmla="*/ 335219 w 2011272"/>
              <a:gd name="connsiteY8" fmla="*/ 0 h 201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272" h="2011272">
                <a:moveTo>
                  <a:pt x="335219" y="0"/>
                </a:moveTo>
                <a:lnTo>
                  <a:pt x="1676053" y="0"/>
                </a:lnTo>
                <a:cubicBezTo>
                  <a:pt x="1861189" y="0"/>
                  <a:pt x="2011272" y="150083"/>
                  <a:pt x="2011272" y="335219"/>
                </a:cubicBezTo>
                <a:lnTo>
                  <a:pt x="2011272" y="1676053"/>
                </a:lnTo>
                <a:cubicBezTo>
                  <a:pt x="2011272" y="1861189"/>
                  <a:pt x="1861189" y="2011272"/>
                  <a:pt x="1676053" y="2011272"/>
                </a:cubicBezTo>
                <a:lnTo>
                  <a:pt x="335219" y="2011272"/>
                </a:lnTo>
                <a:cubicBezTo>
                  <a:pt x="150083" y="2011272"/>
                  <a:pt x="0" y="1861189"/>
                  <a:pt x="0" y="1676053"/>
                </a:cubicBezTo>
                <a:lnTo>
                  <a:pt x="0" y="335219"/>
                </a:lnTo>
                <a:cubicBezTo>
                  <a:pt x="0" y="150083"/>
                  <a:pt x="150083" y="0"/>
                  <a:pt x="33521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587278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1" grpId="0" animBg="1"/>
      <p:bldP spid="12" grpId="0" animBg="1"/>
      <p:bldP spid="13"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Basic Layout">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558EC580-AB89-47D5-97E4-31FADFA9F5D1}"/>
              </a:ext>
            </a:extLst>
          </p:cNvPr>
          <p:cNvSpPr>
            <a:spLocks noGrp="1"/>
          </p:cNvSpPr>
          <p:nvPr>
            <p:ph type="pic" sz="quarter" idx="20"/>
          </p:nvPr>
        </p:nvSpPr>
        <p:spPr>
          <a:xfrm>
            <a:off x="7861296" y="34289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D26EB64C-7A03-4228-A3C3-09119A54AA51}"/>
              </a:ext>
            </a:extLst>
          </p:cNvPr>
          <p:cNvSpPr>
            <a:spLocks noGrp="1"/>
          </p:cNvSpPr>
          <p:nvPr>
            <p:ph type="pic" sz="quarter" idx="17"/>
          </p:nvPr>
        </p:nvSpPr>
        <p:spPr>
          <a:xfrm>
            <a:off x="800100" y="3428998"/>
            <a:ext cx="3530597" cy="2628900"/>
          </a:xfrm>
          <a:custGeom>
            <a:avLst/>
            <a:gdLst>
              <a:gd name="connsiteX0" fmla="*/ 0 w 5210175"/>
              <a:gd name="connsiteY0" fmla="*/ 0 h 2628900"/>
              <a:gd name="connsiteX1" fmla="*/ 5210175 w 5210175"/>
              <a:gd name="connsiteY1" fmla="*/ 0 h 2628900"/>
              <a:gd name="connsiteX2" fmla="*/ 5210175 w 5210175"/>
              <a:gd name="connsiteY2" fmla="*/ 2628900 h 2628900"/>
              <a:gd name="connsiteX3" fmla="*/ 0 w 5210175"/>
              <a:gd name="connsiteY3" fmla="*/ 2628900 h 2628900"/>
            </a:gdLst>
            <a:ahLst/>
            <a:cxnLst>
              <a:cxn ang="0">
                <a:pos x="connsiteX0" y="connsiteY0"/>
              </a:cxn>
              <a:cxn ang="0">
                <a:pos x="connsiteX1" y="connsiteY1"/>
              </a:cxn>
              <a:cxn ang="0">
                <a:pos x="connsiteX2" y="connsiteY2"/>
              </a:cxn>
              <a:cxn ang="0">
                <a:pos x="connsiteX3" y="connsiteY3"/>
              </a:cxn>
            </a:cxnLst>
            <a:rect l="l" t="t" r="r" b="b"/>
            <a:pathLst>
              <a:path w="5210175" h="2628900">
                <a:moveTo>
                  <a:pt x="0" y="0"/>
                </a:moveTo>
                <a:lnTo>
                  <a:pt x="5210175" y="0"/>
                </a:lnTo>
                <a:lnTo>
                  <a:pt x="5210175" y="2628900"/>
                </a:lnTo>
                <a:lnTo>
                  <a:pt x="0" y="26289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289E5104-1BF0-4C7F-A566-9D4AA5607BF6}"/>
              </a:ext>
            </a:extLst>
          </p:cNvPr>
          <p:cNvSpPr>
            <a:spLocks noGrp="1"/>
          </p:cNvSpPr>
          <p:nvPr>
            <p:ph type="pic" sz="quarter" idx="19"/>
          </p:nvPr>
        </p:nvSpPr>
        <p:spPr>
          <a:xfrm>
            <a:off x="4330698" y="800098"/>
            <a:ext cx="3530598" cy="2628900"/>
          </a:xfrm>
          <a:custGeom>
            <a:avLst/>
            <a:gdLst>
              <a:gd name="connsiteX0" fmla="*/ 0 w 2993186"/>
              <a:gd name="connsiteY0" fmla="*/ 0 h 2457450"/>
              <a:gd name="connsiteX1" fmla="*/ 2993186 w 2993186"/>
              <a:gd name="connsiteY1" fmla="*/ 0 h 2457450"/>
              <a:gd name="connsiteX2" fmla="*/ 2993186 w 2993186"/>
              <a:gd name="connsiteY2" fmla="*/ 2457450 h 2457450"/>
              <a:gd name="connsiteX3" fmla="*/ 0 w 2993186"/>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993186" h="2457450">
                <a:moveTo>
                  <a:pt x="0" y="0"/>
                </a:moveTo>
                <a:lnTo>
                  <a:pt x="2993186" y="0"/>
                </a:lnTo>
                <a:lnTo>
                  <a:pt x="2993186" y="2457450"/>
                </a:lnTo>
                <a:lnTo>
                  <a:pt x="0" y="245745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28327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8" grpId="0" animBg="1"/>
    </p:bld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1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C03739-F3C1-4B90-85AB-BC92636C846B}"/>
              </a:ext>
            </a:extLst>
          </p:cNvPr>
          <p:cNvSpPr>
            <a:spLocks noGrp="1"/>
          </p:cNvSpPr>
          <p:nvPr>
            <p:ph type="pic" sz="quarter" idx="13"/>
          </p:nvPr>
        </p:nvSpPr>
        <p:spPr>
          <a:xfrm>
            <a:off x="5115831" y="0"/>
            <a:ext cx="7076167" cy="6858000"/>
          </a:xfrm>
          <a:custGeom>
            <a:avLst/>
            <a:gdLst>
              <a:gd name="connsiteX0" fmla="*/ 0 w 7076167"/>
              <a:gd name="connsiteY0" fmla="*/ 0 h 6858000"/>
              <a:gd name="connsiteX1" fmla="*/ 3815713 w 7076167"/>
              <a:gd name="connsiteY1" fmla="*/ 0 h 6858000"/>
              <a:gd name="connsiteX2" fmla="*/ 7076167 w 7076167"/>
              <a:gd name="connsiteY2" fmla="*/ 6858000 h 6858000"/>
              <a:gd name="connsiteX3" fmla="*/ 3263840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0" y="0"/>
                </a:moveTo>
                <a:lnTo>
                  <a:pt x="3815713" y="0"/>
                </a:lnTo>
                <a:lnTo>
                  <a:pt x="7076167" y="6858000"/>
                </a:lnTo>
                <a:lnTo>
                  <a:pt x="326384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990644695"/>
      </p:ext>
    </p:extLst>
  </p:cSld>
  <p:clrMapOvr>
    <a:masterClrMapping/>
  </p:clrMapOvr>
  <p:transition spd="slow">
    <p:push/>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7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20A04E-6DBF-47FF-8915-60314F9E2BED}"/>
              </a:ext>
            </a:extLst>
          </p:cNvPr>
          <p:cNvSpPr>
            <a:spLocks noGrp="1"/>
          </p:cNvSpPr>
          <p:nvPr>
            <p:ph type="pic" sz="quarter" idx="13"/>
          </p:nvPr>
        </p:nvSpPr>
        <p:spPr>
          <a:xfrm>
            <a:off x="0" y="1"/>
            <a:ext cx="7076167" cy="6858000"/>
          </a:xfrm>
          <a:custGeom>
            <a:avLst/>
            <a:gdLst>
              <a:gd name="connsiteX0" fmla="*/ 0 w 7076167"/>
              <a:gd name="connsiteY0" fmla="*/ 0 h 6858000"/>
              <a:gd name="connsiteX1" fmla="*/ 3812327 w 7076167"/>
              <a:gd name="connsiteY1" fmla="*/ 0 h 6858000"/>
              <a:gd name="connsiteX2" fmla="*/ 7076167 w 7076167"/>
              <a:gd name="connsiteY2" fmla="*/ 6858000 h 6858000"/>
              <a:gd name="connsiteX3" fmla="*/ 3260454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0" y="0"/>
                </a:moveTo>
                <a:lnTo>
                  <a:pt x="3812327" y="0"/>
                </a:lnTo>
                <a:lnTo>
                  <a:pt x="7076167" y="6858000"/>
                </a:lnTo>
                <a:lnTo>
                  <a:pt x="3260454"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148838695"/>
      </p:ext>
    </p:extLst>
  </p:cSld>
  <p:clrMapOvr>
    <a:masterClrMapping/>
  </p:clrMapOvr>
  <p:transition spd="slow">
    <p:push dir="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8_Push from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D01ED2-2904-496F-96E5-2262F3D6868E}"/>
              </a:ext>
            </a:extLst>
          </p:cNvPr>
          <p:cNvSpPr>
            <a:spLocks noGrp="1"/>
          </p:cNvSpPr>
          <p:nvPr>
            <p:ph type="pic" sz="quarter" idx="13"/>
          </p:nvPr>
        </p:nvSpPr>
        <p:spPr>
          <a:xfrm>
            <a:off x="5115833" y="0"/>
            <a:ext cx="7076167" cy="6858000"/>
          </a:xfrm>
          <a:custGeom>
            <a:avLst/>
            <a:gdLst>
              <a:gd name="connsiteX0" fmla="*/ 3263840 w 7076167"/>
              <a:gd name="connsiteY0" fmla="*/ 0 h 6858000"/>
              <a:gd name="connsiteX1" fmla="*/ 7076167 w 7076167"/>
              <a:gd name="connsiteY1" fmla="*/ 0 h 6858000"/>
              <a:gd name="connsiteX2" fmla="*/ 3815713 w 7076167"/>
              <a:gd name="connsiteY2" fmla="*/ 6858000 h 6858000"/>
              <a:gd name="connsiteX3" fmla="*/ 0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3263840" y="0"/>
                </a:moveTo>
                <a:lnTo>
                  <a:pt x="7076167" y="0"/>
                </a:lnTo>
                <a:lnTo>
                  <a:pt x="3815713"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150453661"/>
      </p:ext>
    </p:extLst>
  </p:cSld>
  <p:clrMapOvr>
    <a:masterClrMapping/>
  </p:clrMapOvr>
  <p:transition spd="slow">
    <p:push/>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8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3F2189-CBB8-44A3-ACF6-033A25C228CF}"/>
              </a:ext>
            </a:extLst>
          </p:cNvPr>
          <p:cNvSpPr>
            <a:spLocks noGrp="1"/>
          </p:cNvSpPr>
          <p:nvPr>
            <p:ph type="pic" sz="quarter" idx="13"/>
          </p:nvPr>
        </p:nvSpPr>
        <p:spPr>
          <a:xfrm>
            <a:off x="5635625" y="0"/>
            <a:ext cx="6556375" cy="6556375"/>
          </a:xfrm>
          <a:custGeom>
            <a:avLst/>
            <a:gdLst>
              <a:gd name="connsiteX0" fmla="*/ 0 w 6556375"/>
              <a:gd name="connsiteY0" fmla="*/ 0 h 6556375"/>
              <a:gd name="connsiteX1" fmla="*/ 6556375 w 6556375"/>
              <a:gd name="connsiteY1" fmla="*/ 0 h 6556375"/>
              <a:gd name="connsiteX2" fmla="*/ 6556375 w 6556375"/>
              <a:gd name="connsiteY2" fmla="*/ 6556375 h 6556375"/>
              <a:gd name="connsiteX3" fmla="*/ 1805 w 6556375"/>
              <a:gd name="connsiteY3" fmla="*/ 180567 h 6556375"/>
              <a:gd name="connsiteX4" fmla="*/ 0 w 6556375"/>
              <a:gd name="connsiteY4" fmla="*/ 0 h 655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375" h="6556375">
                <a:moveTo>
                  <a:pt x="0" y="0"/>
                </a:moveTo>
                <a:lnTo>
                  <a:pt x="6556375" y="0"/>
                </a:lnTo>
                <a:cubicBezTo>
                  <a:pt x="6556375" y="0"/>
                  <a:pt x="6556375" y="0"/>
                  <a:pt x="6556375" y="6556375"/>
                </a:cubicBezTo>
                <a:cubicBezTo>
                  <a:pt x="2995601" y="6556375"/>
                  <a:pt x="97506" y="3717867"/>
                  <a:pt x="1805" y="180567"/>
                </a:cubicBezTo>
                <a:cubicBezTo>
                  <a:pt x="0" y="120980"/>
                  <a:pt x="0" y="61393"/>
                  <a:pt x="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666790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0_Push from bottom">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6FA4EF2-76CB-4AF1-B907-BF9B12EAC53D}"/>
              </a:ext>
            </a:extLst>
          </p:cNvPr>
          <p:cNvSpPr>
            <a:spLocks noGrp="1"/>
          </p:cNvSpPr>
          <p:nvPr>
            <p:ph type="pic" sz="quarter" idx="13"/>
          </p:nvPr>
        </p:nvSpPr>
        <p:spPr>
          <a:xfrm>
            <a:off x="8001000" y="1231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71BC65A5-4E80-4D2C-8F92-DB7AE0157038}"/>
              </a:ext>
            </a:extLst>
          </p:cNvPr>
          <p:cNvSpPr>
            <a:spLocks noGrp="1"/>
          </p:cNvSpPr>
          <p:nvPr>
            <p:ph type="pic" sz="quarter" idx="14"/>
          </p:nvPr>
        </p:nvSpPr>
        <p:spPr>
          <a:xfrm>
            <a:off x="1892300" y="1231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673396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Push from left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310AB28-2E9B-4BC5-8597-AA24DC9DC03C}"/>
              </a:ext>
            </a:extLst>
          </p:cNvPr>
          <p:cNvSpPr>
            <a:spLocks noGrp="1"/>
          </p:cNvSpPr>
          <p:nvPr>
            <p:ph type="pic" sz="quarter" idx="11"/>
          </p:nvPr>
        </p:nvSpPr>
        <p:spPr>
          <a:xfrm>
            <a:off x="0" y="0"/>
            <a:ext cx="75438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14594794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3333" decel="33333" autoRev="1" fill="hold" grpId="0" nodeType="withEffect">
                                  <p:stCondLst>
                                    <p:cond delay="0"/>
                                  </p:stCondLst>
                                  <p:childTnLst>
                                    <p:animScale>
                                      <p:cBhvr>
                                        <p:cTn id="6" dur="30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3_Push from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68D259D-07E7-4D87-AE8A-2C93728B42C7}"/>
              </a:ext>
            </a:extLst>
          </p:cNvPr>
          <p:cNvSpPr>
            <a:spLocks noGrp="1"/>
          </p:cNvSpPr>
          <p:nvPr>
            <p:ph type="pic" sz="quarter" idx="11"/>
          </p:nvPr>
        </p:nvSpPr>
        <p:spPr>
          <a:xfrm>
            <a:off x="4648200" y="0"/>
            <a:ext cx="75438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5900077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3333" decel="33333" autoRev="1" fill="hold" grpId="0" nodeType="withEffect">
                                  <p:stCondLst>
                                    <p:cond delay="0"/>
                                  </p:stCondLst>
                                  <p:childTnLst>
                                    <p:animScale>
                                      <p:cBhvr>
                                        <p:cTn id="6" dur="30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_Push from bottom_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E9CDD3-2860-4C6C-B371-893A943C5715}"/>
              </a:ext>
            </a:extLst>
          </p:cNvPr>
          <p:cNvSpPr>
            <a:spLocks noGrp="1"/>
          </p:cNvSpPr>
          <p:nvPr>
            <p:ph type="pic" sz="quarter" idx="13"/>
          </p:nvPr>
        </p:nvSpPr>
        <p:spPr>
          <a:xfrm>
            <a:off x="4943475" y="46101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
        <p:nvSpPr>
          <p:cNvPr id="7" name="Picture Placeholder 6">
            <a:extLst>
              <a:ext uri="{FF2B5EF4-FFF2-40B4-BE49-F238E27FC236}">
                <a16:creationId xmlns:a16="http://schemas.microsoft.com/office/drawing/2014/main" id="{F997F2CE-8005-4591-AD82-1F94F2A66260}"/>
              </a:ext>
            </a:extLst>
          </p:cNvPr>
          <p:cNvSpPr>
            <a:spLocks noGrp="1"/>
          </p:cNvSpPr>
          <p:nvPr>
            <p:ph type="pic" sz="quarter" idx="12"/>
          </p:nvPr>
        </p:nvSpPr>
        <p:spPr>
          <a:xfrm>
            <a:off x="4943475" y="26670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991835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7" grpId="0" animBg="1"/>
    </p:bld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_Push from bottom_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575082-5B08-48C1-B434-36D0EDE2C980}"/>
              </a:ext>
            </a:extLst>
          </p:cNvPr>
          <p:cNvSpPr>
            <a:spLocks noGrp="1"/>
          </p:cNvSpPr>
          <p:nvPr>
            <p:ph type="pic" sz="quarter" idx="13"/>
          </p:nvPr>
        </p:nvSpPr>
        <p:spPr>
          <a:xfrm>
            <a:off x="4943475" y="26670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8">
            <a:extLst>
              <a:ext uri="{FF2B5EF4-FFF2-40B4-BE49-F238E27FC236}">
                <a16:creationId xmlns:a16="http://schemas.microsoft.com/office/drawing/2014/main" id="{1450D891-3168-4661-B863-DA2A8AF5ACE6}"/>
              </a:ext>
            </a:extLst>
          </p:cNvPr>
          <p:cNvSpPr>
            <a:spLocks noGrp="1"/>
          </p:cNvSpPr>
          <p:nvPr>
            <p:ph type="pic" sz="quarter" idx="12"/>
          </p:nvPr>
        </p:nvSpPr>
        <p:spPr>
          <a:xfrm>
            <a:off x="4943475" y="7239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9">
            <a:extLst>
              <a:ext uri="{FF2B5EF4-FFF2-40B4-BE49-F238E27FC236}">
                <a16:creationId xmlns:a16="http://schemas.microsoft.com/office/drawing/2014/main" id="{A97169C8-FF79-4F98-9844-9C6F91EF678D}"/>
              </a:ext>
            </a:extLst>
          </p:cNvPr>
          <p:cNvSpPr>
            <a:spLocks noGrp="1"/>
          </p:cNvSpPr>
          <p:nvPr>
            <p:ph type="pic" sz="quarter" idx="14"/>
          </p:nvPr>
        </p:nvSpPr>
        <p:spPr>
          <a:xfrm>
            <a:off x="4943475" y="46101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059979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5_Push from bottom_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FF7D7AD-17F4-453C-827C-C86AD8FDA4CA}"/>
              </a:ext>
            </a:extLst>
          </p:cNvPr>
          <p:cNvSpPr>
            <a:spLocks noGrp="1"/>
          </p:cNvSpPr>
          <p:nvPr>
            <p:ph type="pic" sz="quarter" idx="13"/>
          </p:nvPr>
        </p:nvSpPr>
        <p:spPr>
          <a:xfrm>
            <a:off x="4943475" y="26670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DD79256B-A67E-4183-933F-C1E5D911A95F}"/>
              </a:ext>
            </a:extLst>
          </p:cNvPr>
          <p:cNvSpPr>
            <a:spLocks noGrp="1"/>
          </p:cNvSpPr>
          <p:nvPr>
            <p:ph type="pic" sz="quarter" idx="12"/>
          </p:nvPr>
        </p:nvSpPr>
        <p:spPr>
          <a:xfrm>
            <a:off x="4943475" y="7239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345285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Basic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E001E02-B7C0-4F31-A4FF-FD71C853EA64}"/>
              </a:ext>
            </a:extLst>
          </p:cNvPr>
          <p:cNvSpPr>
            <a:spLocks noGrp="1"/>
          </p:cNvSpPr>
          <p:nvPr>
            <p:ph type="pic" sz="quarter" idx="17"/>
          </p:nvPr>
        </p:nvSpPr>
        <p:spPr>
          <a:xfrm>
            <a:off x="-2" y="0"/>
            <a:ext cx="6096002"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9">
            <a:extLst>
              <a:ext uri="{FF2B5EF4-FFF2-40B4-BE49-F238E27FC236}">
                <a16:creationId xmlns:a16="http://schemas.microsoft.com/office/drawing/2014/main" id="{7EBEC4CC-AC8D-4F89-B1CD-C03D4836AB2B}"/>
              </a:ext>
            </a:extLst>
          </p:cNvPr>
          <p:cNvSpPr>
            <a:spLocks noGrp="1"/>
          </p:cNvSpPr>
          <p:nvPr>
            <p:ph type="pic" sz="quarter" idx="19"/>
          </p:nvPr>
        </p:nvSpPr>
        <p:spPr>
          <a:xfrm>
            <a:off x="6095999" y="3429001"/>
            <a:ext cx="6096002" cy="3428999"/>
          </a:xfrm>
          <a:custGeom>
            <a:avLst/>
            <a:gdLst>
              <a:gd name="connsiteX0" fmla="*/ 0 w 6096002"/>
              <a:gd name="connsiteY0" fmla="*/ 0 h 3428999"/>
              <a:gd name="connsiteX1" fmla="*/ 6096002 w 6096002"/>
              <a:gd name="connsiteY1" fmla="*/ 0 h 3428999"/>
              <a:gd name="connsiteX2" fmla="*/ 6096002 w 6096002"/>
              <a:gd name="connsiteY2" fmla="*/ 3428999 h 3428999"/>
              <a:gd name="connsiteX3" fmla="*/ 0 w 6096002"/>
              <a:gd name="connsiteY3" fmla="*/ 3428999 h 3428999"/>
            </a:gdLst>
            <a:ahLst/>
            <a:cxnLst>
              <a:cxn ang="0">
                <a:pos x="connsiteX0" y="connsiteY0"/>
              </a:cxn>
              <a:cxn ang="0">
                <a:pos x="connsiteX1" y="connsiteY1"/>
              </a:cxn>
              <a:cxn ang="0">
                <a:pos x="connsiteX2" y="connsiteY2"/>
              </a:cxn>
              <a:cxn ang="0">
                <a:pos x="connsiteX3" y="connsiteY3"/>
              </a:cxn>
            </a:cxnLst>
            <a:rect l="l" t="t" r="r" b="b"/>
            <a:pathLst>
              <a:path w="6096002" h="3428999">
                <a:moveTo>
                  <a:pt x="0" y="0"/>
                </a:moveTo>
                <a:lnTo>
                  <a:pt x="6096002" y="0"/>
                </a:lnTo>
                <a:lnTo>
                  <a:pt x="6096002" y="3428999"/>
                </a:lnTo>
                <a:lnTo>
                  <a:pt x="0" y="3428999"/>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46488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a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42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Morph">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903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3_Push fr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29CF-6B17-40D5-A462-052D56B17A9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3" name="Text Placeholder 7">
            <a:extLst>
              <a:ext uri="{FF2B5EF4-FFF2-40B4-BE49-F238E27FC236}">
                <a16:creationId xmlns:a16="http://schemas.microsoft.com/office/drawing/2014/main" id="{D5AA436D-E0AB-40B0-9CB2-2B20A69D15A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tx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27070344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ppt_x"/>
                          </p:val>
                        </p:tav>
                        <p:tav tm="100000">
                          <p:val>
                            <p:strVal val="#ppt_x"/>
                          </p:val>
                        </p:tav>
                      </p:tavLst>
                    </p:anim>
                    <p:anim calcmode="lin" valueType="num">
                      <p:cBhvr additive="base">
                        <p:cTn dur="1000" fill="hold"/>
                        <p:tgtEl>
                          <p:spTgt spid="3"/>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2_Push from 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607005"/>
      </p:ext>
    </p:extLst>
  </p:cSld>
  <p:clrMapOvr>
    <a:masterClrMapping/>
  </p:clrMapOvr>
  <p:transition spd="slow">
    <p:push/>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3_Push from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675770"/>
      </p:ext>
    </p:extLst>
  </p:cSld>
  <p:clrMapOvr>
    <a:masterClrMapping/>
  </p:clrMapOvr>
  <p:transition spd="slow">
    <p:push dir="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8_Push from bot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062805"/>
      </p:ext>
    </p:extLst>
  </p:cSld>
  <p:clrMapOvr>
    <a:masterClrMapping/>
  </p:clrMapOvr>
  <p:transition spd="slow">
    <p:push dir="u"/>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10_Push from righ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86424674-A84A-4E0D-803A-7BE22C5BE0A8}"/>
              </a:ext>
            </a:extLst>
          </p:cNvPr>
          <p:cNvSpPr>
            <a:spLocks noGrp="1"/>
          </p:cNvSpPr>
          <p:nvPr>
            <p:ph type="pic" sz="quarter" idx="10"/>
          </p:nvPr>
        </p:nvSpPr>
        <p:spPr>
          <a:xfrm>
            <a:off x="6406083"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7" name="Picture Placeholder 3">
            <a:extLst>
              <a:ext uri="{FF2B5EF4-FFF2-40B4-BE49-F238E27FC236}">
                <a16:creationId xmlns:a16="http://schemas.microsoft.com/office/drawing/2014/main" id="{F1808852-FD2D-41E9-ADB1-D376CBA353CA}"/>
              </a:ext>
            </a:extLst>
          </p:cNvPr>
          <p:cNvSpPr>
            <a:spLocks noGrp="1"/>
          </p:cNvSpPr>
          <p:nvPr>
            <p:ph type="pic" sz="quarter" idx="11"/>
          </p:nvPr>
        </p:nvSpPr>
        <p:spPr>
          <a:xfrm>
            <a:off x="9196834"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5018761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1_Push from righ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86424674-A84A-4E0D-803A-7BE22C5BE0A8}"/>
              </a:ext>
            </a:extLst>
          </p:cNvPr>
          <p:cNvSpPr>
            <a:spLocks noGrp="1"/>
          </p:cNvSpPr>
          <p:nvPr>
            <p:ph type="pic" sz="quarter" idx="10"/>
          </p:nvPr>
        </p:nvSpPr>
        <p:spPr>
          <a:xfrm>
            <a:off x="6406083"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7" name="Picture Placeholder 3">
            <a:extLst>
              <a:ext uri="{FF2B5EF4-FFF2-40B4-BE49-F238E27FC236}">
                <a16:creationId xmlns:a16="http://schemas.microsoft.com/office/drawing/2014/main" id="{F1808852-FD2D-41E9-ADB1-D376CBA353CA}"/>
              </a:ext>
            </a:extLst>
          </p:cNvPr>
          <p:cNvSpPr>
            <a:spLocks noGrp="1"/>
          </p:cNvSpPr>
          <p:nvPr>
            <p:ph type="pic" sz="quarter" idx="11"/>
          </p:nvPr>
        </p:nvSpPr>
        <p:spPr>
          <a:xfrm>
            <a:off x="9196834"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DB730F61-F2C4-47CE-A068-02A7CB8C0969}"/>
              </a:ext>
            </a:extLst>
          </p:cNvPr>
          <p:cNvSpPr>
            <a:spLocks noGrp="1"/>
          </p:cNvSpPr>
          <p:nvPr>
            <p:ph type="pic" sz="quarter" idx="12"/>
          </p:nvPr>
        </p:nvSpPr>
        <p:spPr>
          <a:xfrm>
            <a:off x="814186"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418653AF-E3FE-457D-9414-2576B3EE7789}"/>
              </a:ext>
            </a:extLst>
          </p:cNvPr>
          <p:cNvSpPr>
            <a:spLocks noGrp="1"/>
          </p:cNvSpPr>
          <p:nvPr>
            <p:ph type="pic" sz="quarter" idx="13"/>
          </p:nvPr>
        </p:nvSpPr>
        <p:spPr>
          <a:xfrm>
            <a:off x="3604937"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0615861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2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B730F61-F2C4-47CE-A068-02A7CB8C0969}"/>
              </a:ext>
            </a:extLst>
          </p:cNvPr>
          <p:cNvSpPr>
            <a:spLocks noGrp="1"/>
          </p:cNvSpPr>
          <p:nvPr>
            <p:ph type="pic" sz="quarter" idx="12"/>
          </p:nvPr>
        </p:nvSpPr>
        <p:spPr>
          <a:xfrm>
            <a:off x="814186"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418653AF-E3FE-457D-9414-2576B3EE7789}"/>
              </a:ext>
            </a:extLst>
          </p:cNvPr>
          <p:cNvSpPr>
            <a:spLocks noGrp="1"/>
          </p:cNvSpPr>
          <p:nvPr>
            <p:ph type="pic" sz="quarter" idx="13"/>
          </p:nvPr>
        </p:nvSpPr>
        <p:spPr>
          <a:xfrm>
            <a:off x="3604937"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9014863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onveyor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60817383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0 0 L -0.15 0 " pathEditMode="relative" rAng="0" ptsTypes="AA">
                                      <p:cBhvr>
                                        <p:cTn id="6" dur="3000" fill="hold"/>
                                        <p:tgtEl>
                                          <p:spTgt spid="4"/>
                                        </p:tgtEl>
                                        <p:attrNameLst>
                                          <p:attrName>ppt_x</p:attrName>
                                          <p:attrName>ppt_y</p:attrName>
                                        </p:attrNameLst>
                                      </p:cBhvr>
                                      <p:rCtr x="-7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Basic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E001E02-B7C0-4F31-A4FF-FD71C853EA64}"/>
              </a:ext>
            </a:extLst>
          </p:cNvPr>
          <p:cNvSpPr>
            <a:spLocks noGrp="1"/>
          </p:cNvSpPr>
          <p:nvPr>
            <p:ph type="pic" sz="quarter" idx="17"/>
          </p:nvPr>
        </p:nvSpPr>
        <p:spPr>
          <a:xfrm>
            <a:off x="-2" y="3428999"/>
            <a:ext cx="6096002"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9">
            <a:extLst>
              <a:ext uri="{FF2B5EF4-FFF2-40B4-BE49-F238E27FC236}">
                <a16:creationId xmlns:a16="http://schemas.microsoft.com/office/drawing/2014/main" id="{7EBEC4CC-AC8D-4F89-B1CD-C03D4836AB2B}"/>
              </a:ext>
            </a:extLst>
          </p:cNvPr>
          <p:cNvSpPr>
            <a:spLocks noGrp="1"/>
          </p:cNvSpPr>
          <p:nvPr>
            <p:ph type="pic" sz="quarter" idx="19"/>
          </p:nvPr>
        </p:nvSpPr>
        <p:spPr>
          <a:xfrm>
            <a:off x="6095999" y="0"/>
            <a:ext cx="6096002" cy="3428999"/>
          </a:xfrm>
          <a:custGeom>
            <a:avLst/>
            <a:gdLst>
              <a:gd name="connsiteX0" fmla="*/ 0 w 6096002"/>
              <a:gd name="connsiteY0" fmla="*/ 0 h 3428999"/>
              <a:gd name="connsiteX1" fmla="*/ 6096002 w 6096002"/>
              <a:gd name="connsiteY1" fmla="*/ 0 h 3428999"/>
              <a:gd name="connsiteX2" fmla="*/ 6096002 w 6096002"/>
              <a:gd name="connsiteY2" fmla="*/ 3428999 h 3428999"/>
              <a:gd name="connsiteX3" fmla="*/ 0 w 6096002"/>
              <a:gd name="connsiteY3" fmla="*/ 3428999 h 3428999"/>
            </a:gdLst>
            <a:ahLst/>
            <a:cxnLst>
              <a:cxn ang="0">
                <a:pos x="connsiteX0" y="connsiteY0"/>
              </a:cxn>
              <a:cxn ang="0">
                <a:pos x="connsiteX1" y="connsiteY1"/>
              </a:cxn>
              <a:cxn ang="0">
                <a:pos x="connsiteX2" y="connsiteY2"/>
              </a:cxn>
              <a:cxn ang="0">
                <a:pos x="connsiteX3" y="connsiteY3"/>
              </a:cxn>
            </a:cxnLst>
            <a:rect l="l" t="t" r="r" b="b"/>
            <a:pathLst>
              <a:path w="6096002" h="3428999">
                <a:moveTo>
                  <a:pt x="0" y="0"/>
                </a:moveTo>
                <a:lnTo>
                  <a:pt x="6096002" y="0"/>
                </a:lnTo>
                <a:lnTo>
                  <a:pt x="6096002" y="3428999"/>
                </a:lnTo>
                <a:lnTo>
                  <a:pt x="0" y="3428999"/>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718430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onveyor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8550496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0 0 L 0.15104 0 " pathEditMode="relative" rAng="0" ptsTypes="AA">
                                      <p:cBhvr>
                                        <p:cTn id="6" dur="3000" fill="hold"/>
                                        <p:tgtEl>
                                          <p:spTgt spid="4"/>
                                        </p:tgtEl>
                                        <p:attrNameLst>
                                          <p:attrName>ppt_x</p:attrName>
                                          <p:attrName>ppt_y</p:attrName>
                                        </p:attrNameLst>
                                      </p:cBhvr>
                                      <p:rCtr x="75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_Push from botto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012C0C-0AF8-4BB8-9891-3F0F68A0C5B0}"/>
              </a:ext>
            </a:extLst>
          </p:cNvPr>
          <p:cNvSpPr>
            <a:spLocks noGrp="1"/>
          </p:cNvSpPr>
          <p:nvPr>
            <p:ph type="pic" sz="quarter" idx="10"/>
          </p:nvPr>
        </p:nvSpPr>
        <p:spPr>
          <a:xfrm>
            <a:off x="0" y="0"/>
            <a:ext cx="12177513" cy="6858000"/>
          </a:xfrm>
          <a:custGeom>
            <a:avLst/>
            <a:gdLst>
              <a:gd name="connsiteX0" fmla="*/ 0 w 12177513"/>
              <a:gd name="connsiteY0" fmla="*/ 0 h 6858000"/>
              <a:gd name="connsiteX1" fmla="*/ 12177513 w 12177513"/>
              <a:gd name="connsiteY1" fmla="*/ 0 h 6858000"/>
              <a:gd name="connsiteX2" fmla="*/ 12177513 w 12177513"/>
              <a:gd name="connsiteY2" fmla="*/ 6858000 h 6858000"/>
            </a:gdLst>
            <a:ahLst/>
            <a:cxnLst>
              <a:cxn ang="0">
                <a:pos x="connsiteX0" y="connsiteY0"/>
              </a:cxn>
              <a:cxn ang="0">
                <a:pos x="connsiteX1" y="connsiteY1"/>
              </a:cxn>
              <a:cxn ang="0">
                <a:pos x="connsiteX2" y="connsiteY2"/>
              </a:cxn>
            </a:cxnLst>
            <a:rect l="l" t="t" r="r" b="b"/>
            <a:pathLst>
              <a:path w="12177513" h="6858000">
                <a:moveTo>
                  <a:pt x="0" y="0"/>
                </a:moveTo>
                <a:lnTo>
                  <a:pt x="12177513" y="0"/>
                </a:lnTo>
                <a:lnTo>
                  <a:pt x="12177513" y="68580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113383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par>
                                <p:cTn id="9" presetID="6" presetClass="emph" presetSubtype="0" repeatCount="indefinite" accel="50000" decel="50000" autoRev="1" fill="hold" grpId="1" nodeType="withEffect">
                                  <p:stCondLst>
                                    <p:cond delay="1500"/>
                                  </p:stCondLst>
                                  <p:childTnLst>
                                    <p:animScale>
                                      <p:cBhvr>
                                        <p:cTn id="10" dur="2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3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4B4BF-ED1A-4A0A-BCCC-0BB923CA9A28}"/>
              </a:ext>
            </a:extLst>
          </p:cNvPr>
          <p:cNvSpPr>
            <a:spLocks noGrp="1"/>
          </p:cNvSpPr>
          <p:nvPr>
            <p:ph type="pic" sz="quarter" idx="10"/>
          </p:nvPr>
        </p:nvSpPr>
        <p:spPr>
          <a:xfrm>
            <a:off x="622300" y="609600"/>
            <a:ext cx="5473700" cy="5638800"/>
          </a:xfrm>
          <a:custGeom>
            <a:avLst/>
            <a:gdLst>
              <a:gd name="connsiteX0" fmla="*/ 0 w 5473700"/>
              <a:gd name="connsiteY0" fmla="*/ 0 h 5638800"/>
              <a:gd name="connsiteX1" fmla="*/ 5473700 w 5473700"/>
              <a:gd name="connsiteY1" fmla="*/ 0 h 5638800"/>
              <a:gd name="connsiteX2" fmla="*/ 5473700 w 5473700"/>
              <a:gd name="connsiteY2" fmla="*/ 5638800 h 5638800"/>
              <a:gd name="connsiteX3" fmla="*/ 0 w 547370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5473700" h="5638800">
                <a:moveTo>
                  <a:pt x="0" y="0"/>
                </a:moveTo>
                <a:lnTo>
                  <a:pt x="5473700" y="0"/>
                </a:lnTo>
                <a:lnTo>
                  <a:pt x="5473700" y="5638800"/>
                </a:lnTo>
                <a:lnTo>
                  <a:pt x="0" y="56388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696255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D34B4BF-ED1A-4A0A-BCCC-0BB923CA9A28}"/>
              </a:ext>
            </a:extLst>
          </p:cNvPr>
          <p:cNvSpPr>
            <a:spLocks noGrp="1"/>
          </p:cNvSpPr>
          <p:nvPr>
            <p:ph type="pic" sz="quarter" idx="10"/>
          </p:nvPr>
        </p:nvSpPr>
        <p:spPr>
          <a:xfrm>
            <a:off x="6096000" y="609600"/>
            <a:ext cx="5473700" cy="5638800"/>
          </a:xfrm>
          <a:custGeom>
            <a:avLst/>
            <a:gdLst>
              <a:gd name="connsiteX0" fmla="*/ 0 w 5473700"/>
              <a:gd name="connsiteY0" fmla="*/ 0 h 5638800"/>
              <a:gd name="connsiteX1" fmla="*/ 5473700 w 5473700"/>
              <a:gd name="connsiteY1" fmla="*/ 0 h 5638800"/>
              <a:gd name="connsiteX2" fmla="*/ 5473700 w 5473700"/>
              <a:gd name="connsiteY2" fmla="*/ 5638800 h 5638800"/>
              <a:gd name="connsiteX3" fmla="*/ 0 w 547370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5473700" h="5638800">
                <a:moveTo>
                  <a:pt x="0" y="0"/>
                </a:moveTo>
                <a:lnTo>
                  <a:pt x="5473700" y="0"/>
                </a:lnTo>
                <a:lnTo>
                  <a:pt x="5473700" y="5638800"/>
                </a:lnTo>
                <a:lnTo>
                  <a:pt x="0" y="5638800"/>
                </a:lnTo>
                <a:close/>
              </a:path>
            </a:pathLst>
          </a:custGeom>
          <a:pattFill prst="pct2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413196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Basic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E001E02-B7C0-4F31-A4FF-FD71C853EA64}"/>
              </a:ext>
            </a:extLst>
          </p:cNvPr>
          <p:cNvSpPr>
            <a:spLocks noGrp="1"/>
          </p:cNvSpPr>
          <p:nvPr>
            <p:ph type="pic" sz="quarter" idx="17"/>
          </p:nvPr>
        </p:nvSpPr>
        <p:spPr>
          <a:xfrm>
            <a:off x="-2" y="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671C7AA3-2A3B-405D-84A8-9E10F6916C9D}"/>
              </a:ext>
            </a:extLst>
          </p:cNvPr>
          <p:cNvSpPr>
            <a:spLocks noGrp="1"/>
          </p:cNvSpPr>
          <p:nvPr>
            <p:ph type="pic" sz="quarter" idx="18"/>
          </p:nvPr>
        </p:nvSpPr>
        <p:spPr>
          <a:xfrm>
            <a:off x="4064006" y="342900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10">
            <a:extLst>
              <a:ext uri="{FF2B5EF4-FFF2-40B4-BE49-F238E27FC236}">
                <a16:creationId xmlns:a16="http://schemas.microsoft.com/office/drawing/2014/main" id="{00E4F9E2-DB65-4B7B-9431-4FD7EBA59A22}"/>
              </a:ext>
            </a:extLst>
          </p:cNvPr>
          <p:cNvSpPr>
            <a:spLocks noGrp="1"/>
          </p:cNvSpPr>
          <p:nvPr>
            <p:ph type="pic" sz="quarter" idx="19"/>
          </p:nvPr>
        </p:nvSpPr>
        <p:spPr>
          <a:xfrm>
            <a:off x="8128005" y="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504297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Basic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E001E02-B7C0-4F31-A4FF-FD71C853EA64}"/>
              </a:ext>
            </a:extLst>
          </p:cNvPr>
          <p:cNvSpPr>
            <a:spLocks noGrp="1"/>
          </p:cNvSpPr>
          <p:nvPr>
            <p:ph type="pic" sz="quarter" idx="17"/>
          </p:nvPr>
        </p:nvSpPr>
        <p:spPr>
          <a:xfrm>
            <a:off x="-2" y="342900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671C7AA3-2A3B-405D-84A8-9E10F6916C9D}"/>
              </a:ext>
            </a:extLst>
          </p:cNvPr>
          <p:cNvSpPr>
            <a:spLocks noGrp="1"/>
          </p:cNvSpPr>
          <p:nvPr>
            <p:ph type="pic" sz="quarter" idx="18"/>
          </p:nvPr>
        </p:nvSpPr>
        <p:spPr>
          <a:xfrm>
            <a:off x="4064006" y="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10">
            <a:extLst>
              <a:ext uri="{FF2B5EF4-FFF2-40B4-BE49-F238E27FC236}">
                <a16:creationId xmlns:a16="http://schemas.microsoft.com/office/drawing/2014/main" id="{00E4F9E2-DB65-4B7B-9431-4FD7EBA59A22}"/>
              </a:ext>
            </a:extLst>
          </p:cNvPr>
          <p:cNvSpPr>
            <a:spLocks noGrp="1"/>
          </p:cNvSpPr>
          <p:nvPr>
            <p:ph type="pic" sz="quarter" idx="19"/>
          </p:nvPr>
        </p:nvSpPr>
        <p:spPr>
          <a:xfrm>
            <a:off x="8128005" y="3429000"/>
            <a:ext cx="4063999" cy="3429000"/>
          </a:xfrm>
          <a:custGeom>
            <a:avLst/>
            <a:gdLst>
              <a:gd name="connsiteX0" fmla="*/ 0 w 6096002"/>
              <a:gd name="connsiteY0" fmla="*/ 0 h 3429000"/>
              <a:gd name="connsiteX1" fmla="*/ 6096002 w 6096002"/>
              <a:gd name="connsiteY1" fmla="*/ 0 h 3429000"/>
              <a:gd name="connsiteX2" fmla="*/ 6096002 w 6096002"/>
              <a:gd name="connsiteY2" fmla="*/ 3429000 h 3429000"/>
              <a:gd name="connsiteX3" fmla="*/ 0 w 609600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2" h="3429000">
                <a:moveTo>
                  <a:pt x="0" y="0"/>
                </a:moveTo>
                <a:lnTo>
                  <a:pt x="6096002" y="0"/>
                </a:lnTo>
                <a:lnTo>
                  <a:pt x="6096002" y="3429000"/>
                </a:lnTo>
                <a:lnTo>
                  <a:pt x="0" y="3429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814649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13" name="Picture Placeholder 12">
            <a:extLst>
              <a:ext uri="{FF2B5EF4-FFF2-40B4-BE49-F238E27FC236}">
                <a16:creationId xmlns:a16="http://schemas.microsoft.com/office/drawing/2014/main" id="{EEDD58F7-CA1C-4220-8C72-E80C0A966C53}"/>
              </a:ext>
            </a:extLst>
          </p:cNvPr>
          <p:cNvSpPr>
            <a:spLocks noGrp="1"/>
          </p:cNvSpPr>
          <p:nvPr>
            <p:ph type="pic" sz="quarter" idx="11"/>
          </p:nvPr>
        </p:nvSpPr>
        <p:spPr>
          <a:xfrm>
            <a:off x="3484863"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2" name="Picture Placeholder 11">
            <a:extLst>
              <a:ext uri="{FF2B5EF4-FFF2-40B4-BE49-F238E27FC236}">
                <a16:creationId xmlns:a16="http://schemas.microsoft.com/office/drawing/2014/main" id="{3BBEC9D4-E071-4F7E-8DCE-0080964FE202}"/>
              </a:ext>
            </a:extLst>
          </p:cNvPr>
          <p:cNvSpPr>
            <a:spLocks noGrp="1"/>
          </p:cNvSpPr>
          <p:nvPr>
            <p:ph type="pic" sz="quarter" idx="12"/>
          </p:nvPr>
        </p:nvSpPr>
        <p:spPr>
          <a:xfrm>
            <a:off x="8778189"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230291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3" grpId="0" animBg="1"/>
      <p:bldP spid="12"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F4D0B43-A751-4DD9-A579-EFC1416F76AB}"/>
              </a:ext>
            </a:extLst>
          </p:cNvPr>
          <p:cNvSpPr>
            <a:spLocks noGrp="1"/>
          </p:cNvSpPr>
          <p:nvPr>
            <p:ph type="pic" sz="quarter" idx="11"/>
          </p:nvPr>
        </p:nvSpPr>
        <p:spPr>
          <a:xfrm>
            <a:off x="838200"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10">
            <a:extLst>
              <a:ext uri="{FF2B5EF4-FFF2-40B4-BE49-F238E27FC236}">
                <a16:creationId xmlns:a16="http://schemas.microsoft.com/office/drawing/2014/main" id="{191DBDEB-6D72-4999-98C3-A44E6C587ABF}"/>
              </a:ext>
            </a:extLst>
          </p:cNvPr>
          <p:cNvSpPr>
            <a:spLocks noGrp="1"/>
          </p:cNvSpPr>
          <p:nvPr>
            <p:ph type="pic" sz="quarter" idx="12"/>
          </p:nvPr>
        </p:nvSpPr>
        <p:spPr>
          <a:xfrm>
            <a:off x="6131526" y="1701800"/>
            <a:ext cx="2575611" cy="4384040"/>
          </a:xfrm>
          <a:custGeom>
            <a:avLst/>
            <a:gdLst>
              <a:gd name="connsiteX0" fmla="*/ 0 w 2575611"/>
              <a:gd name="connsiteY0" fmla="*/ 0 h 4384040"/>
              <a:gd name="connsiteX1" fmla="*/ 2575611 w 2575611"/>
              <a:gd name="connsiteY1" fmla="*/ 0 h 4384040"/>
              <a:gd name="connsiteX2" fmla="*/ 2575611 w 2575611"/>
              <a:gd name="connsiteY2" fmla="*/ 4384040 h 4384040"/>
              <a:gd name="connsiteX3" fmla="*/ 0 w 2575611"/>
              <a:gd name="connsiteY3" fmla="*/ 4384040 h 4384040"/>
            </a:gdLst>
            <a:ahLst/>
            <a:cxnLst>
              <a:cxn ang="0">
                <a:pos x="connsiteX0" y="connsiteY0"/>
              </a:cxn>
              <a:cxn ang="0">
                <a:pos x="connsiteX1" y="connsiteY1"/>
              </a:cxn>
              <a:cxn ang="0">
                <a:pos x="connsiteX2" y="connsiteY2"/>
              </a:cxn>
              <a:cxn ang="0">
                <a:pos x="connsiteX3" y="connsiteY3"/>
              </a:cxn>
            </a:cxnLst>
            <a:rect l="l" t="t" r="r" b="b"/>
            <a:pathLst>
              <a:path w="2575611" h="4384040">
                <a:moveTo>
                  <a:pt x="0" y="0"/>
                </a:moveTo>
                <a:lnTo>
                  <a:pt x="2575611" y="0"/>
                </a:lnTo>
                <a:lnTo>
                  <a:pt x="2575611" y="4384040"/>
                </a:lnTo>
                <a:lnTo>
                  <a:pt x="0" y="438404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Tree>
    <p:extLst>
      <p:ext uri="{BB962C8B-B14F-4D97-AF65-F5344CB8AC3E}">
        <p14:creationId xmlns:p14="http://schemas.microsoft.com/office/powerpoint/2010/main" val="3706330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6" name="Picture Placeholder 5">
            <a:extLst>
              <a:ext uri="{FF2B5EF4-FFF2-40B4-BE49-F238E27FC236}">
                <a16:creationId xmlns:a16="http://schemas.microsoft.com/office/drawing/2014/main" id="{00D21411-0C5C-4F00-8733-E441FF527773}"/>
              </a:ext>
            </a:extLst>
          </p:cNvPr>
          <p:cNvSpPr>
            <a:spLocks noGrp="1"/>
          </p:cNvSpPr>
          <p:nvPr>
            <p:ph type="pic" sz="quarter" idx="11"/>
          </p:nvPr>
        </p:nvSpPr>
        <p:spPr>
          <a:xfrm>
            <a:off x="5057775" y="1914525"/>
            <a:ext cx="2076450" cy="2076450"/>
          </a:xfrm>
          <a:custGeom>
            <a:avLst/>
            <a:gdLst>
              <a:gd name="connsiteX0" fmla="*/ 1038225 w 2076450"/>
              <a:gd name="connsiteY0" fmla="*/ 0 h 2076450"/>
              <a:gd name="connsiteX1" fmla="*/ 2076450 w 2076450"/>
              <a:gd name="connsiteY1" fmla="*/ 1038225 h 2076450"/>
              <a:gd name="connsiteX2" fmla="*/ 1038225 w 2076450"/>
              <a:gd name="connsiteY2" fmla="*/ 2076450 h 2076450"/>
              <a:gd name="connsiteX3" fmla="*/ 0 w 2076450"/>
              <a:gd name="connsiteY3" fmla="*/ 1038225 h 2076450"/>
              <a:gd name="connsiteX4" fmla="*/ 1038225 w 2076450"/>
              <a:gd name="connsiteY4" fmla="*/ 0 h 2076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76450">
                <a:moveTo>
                  <a:pt x="1038225" y="0"/>
                </a:moveTo>
                <a:cubicBezTo>
                  <a:pt x="1611621" y="0"/>
                  <a:pt x="2076450" y="464829"/>
                  <a:pt x="2076450" y="1038225"/>
                </a:cubicBezTo>
                <a:cubicBezTo>
                  <a:pt x="2076450" y="1611621"/>
                  <a:pt x="1611621" y="2076450"/>
                  <a:pt x="1038225" y="2076450"/>
                </a:cubicBezTo>
                <a:cubicBezTo>
                  <a:pt x="464829" y="2076450"/>
                  <a:pt x="0" y="1611621"/>
                  <a:pt x="0" y="1038225"/>
                </a:cubicBezTo>
                <a:cubicBezTo>
                  <a:pt x="0" y="464829"/>
                  <a:pt x="464829" y="0"/>
                  <a:pt x="1038225"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57404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ppt_x"/>
                                          </p:val>
                                        </p:tav>
                                        <p:tav tm="100000">
                                          <p:val>
                                            <p:strVal val="#ppt_x"/>
                                          </p:val>
                                        </p:tav>
                                      </p:tavLst>
                                    </p:anim>
                                    <p:anim calcmode="lin" valueType="num">
                                      <p:cBhvr additive="base">
                                        <p:cTn id="16"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6" name="Picture Placeholder 5">
            <a:extLst>
              <a:ext uri="{FF2B5EF4-FFF2-40B4-BE49-F238E27FC236}">
                <a16:creationId xmlns:a16="http://schemas.microsoft.com/office/drawing/2014/main" id="{3EA3984D-B4D3-4EB5-B067-CA5F39E4C294}"/>
              </a:ext>
            </a:extLst>
          </p:cNvPr>
          <p:cNvSpPr>
            <a:spLocks noGrp="1"/>
          </p:cNvSpPr>
          <p:nvPr>
            <p:ph type="pic" sz="quarter" idx="11"/>
          </p:nvPr>
        </p:nvSpPr>
        <p:spPr>
          <a:xfrm>
            <a:off x="-1" y="1803400"/>
            <a:ext cx="6096000" cy="4013200"/>
          </a:xfrm>
          <a:custGeom>
            <a:avLst/>
            <a:gdLst>
              <a:gd name="connsiteX0" fmla="*/ 0 w 6096000"/>
              <a:gd name="connsiteY0" fmla="*/ 0 h 4013200"/>
              <a:gd name="connsiteX1" fmla="*/ 6096000 w 6096000"/>
              <a:gd name="connsiteY1" fmla="*/ 0 h 4013200"/>
              <a:gd name="connsiteX2" fmla="*/ 6096000 w 6096000"/>
              <a:gd name="connsiteY2" fmla="*/ 4013200 h 4013200"/>
              <a:gd name="connsiteX3" fmla="*/ 0 w 6096000"/>
              <a:gd name="connsiteY3" fmla="*/ 4013200 h 4013200"/>
            </a:gdLst>
            <a:ahLst/>
            <a:cxnLst>
              <a:cxn ang="0">
                <a:pos x="connsiteX0" y="connsiteY0"/>
              </a:cxn>
              <a:cxn ang="0">
                <a:pos x="connsiteX1" y="connsiteY1"/>
              </a:cxn>
              <a:cxn ang="0">
                <a:pos x="connsiteX2" y="connsiteY2"/>
              </a:cxn>
              <a:cxn ang="0">
                <a:pos x="connsiteX3" y="connsiteY3"/>
              </a:cxn>
            </a:cxnLst>
            <a:rect l="l" t="t" r="r" b="b"/>
            <a:pathLst>
              <a:path w="6096000" h="4013200">
                <a:moveTo>
                  <a:pt x="0" y="0"/>
                </a:moveTo>
                <a:lnTo>
                  <a:pt x="6096000" y="0"/>
                </a:lnTo>
                <a:lnTo>
                  <a:pt x="6096000" y="4013200"/>
                </a:lnTo>
                <a:lnTo>
                  <a:pt x="0" y="40132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887920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6"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a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97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16" name="Picture Placeholder 15">
            <a:extLst>
              <a:ext uri="{FF2B5EF4-FFF2-40B4-BE49-F238E27FC236}">
                <a16:creationId xmlns:a16="http://schemas.microsoft.com/office/drawing/2014/main" id="{0F6F594E-5323-4B26-A426-2EF44C604EA1}"/>
              </a:ext>
            </a:extLst>
          </p:cNvPr>
          <p:cNvSpPr>
            <a:spLocks noGrp="1"/>
          </p:cNvSpPr>
          <p:nvPr>
            <p:ph type="pic" sz="quarter" idx="11"/>
          </p:nvPr>
        </p:nvSpPr>
        <p:spPr>
          <a:xfrm>
            <a:off x="11007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F2E94D43-B23B-4A20-A5DA-E744E5C34397}"/>
              </a:ext>
            </a:extLst>
          </p:cNvPr>
          <p:cNvSpPr>
            <a:spLocks noGrp="1"/>
          </p:cNvSpPr>
          <p:nvPr>
            <p:ph type="pic" sz="quarter" idx="12"/>
          </p:nvPr>
        </p:nvSpPr>
        <p:spPr>
          <a:xfrm>
            <a:off x="38058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BFED64C8-82FB-4547-A7BD-5173EF9B5F0E}"/>
              </a:ext>
            </a:extLst>
          </p:cNvPr>
          <p:cNvSpPr>
            <a:spLocks noGrp="1"/>
          </p:cNvSpPr>
          <p:nvPr>
            <p:ph type="pic" sz="quarter" idx="13"/>
          </p:nvPr>
        </p:nvSpPr>
        <p:spPr>
          <a:xfrm>
            <a:off x="65109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94C81626-3254-4BC1-AB10-CDB6558F0D39}"/>
              </a:ext>
            </a:extLst>
          </p:cNvPr>
          <p:cNvSpPr>
            <a:spLocks noGrp="1"/>
          </p:cNvSpPr>
          <p:nvPr>
            <p:ph type="pic" sz="quarter" idx="14"/>
          </p:nvPr>
        </p:nvSpPr>
        <p:spPr>
          <a:xfrm>
            <a:off x="9216053" y="1739900"/>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9083906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6" grpId="0" animBg="1"/>
      <p:bldP spid="15" grpId="0" animBg="1"/>
      <p:bldP spid="14" grpId="0" animBg="1"/>
      <p:bldP spid="13"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rph">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087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Fa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4442A23-AC25-4F43-B005-94CE6636FC95}"/>
              </a:ext>
            </a:extLst>
          </p:cNvPr>
          <p:cNvSpPr>
            <a:spLocks noGrp="1"/>
          </p:cNvSpPr>
          <p:nvPr>
            <p:ph type="pic" sz="quarter" idx="10"/>
          </p:nvPr>
        </p:nvSpPr>
        <p:spPr>
          <a:xfrm>
            <a:off x="1299285" y="29557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89458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5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Fa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87AFA4-4C8F-4C70-BEAF-C3DDCBB40150}"/>
              </a:ext>
            </a:extLst>
          </p:cNvPr>
          <p:cNvSpPr>
            <a:spLocks noGrp="1"/>
          </p:cNvSpPr>
          <p:nvPr>
            <p:ph type="pic" sz="quarter" idx="10"/>
          </p:nvPr>
        </p:nvSpPr>
        <p:spPr>
          <a:xfrm>
            <a:off x="6094341" y="29557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293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5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Fa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87AFA4-4C8F-4C70-BEAF-C3DDCBB40150}"/>
              </a:ext>
            </a:extLst>
          </p:cNvPr>
          <p:cNvSpPr>
            <a:spLocks noGrp="1"/>
          </p:cNvSpPr>
          <p:nvPr>
            <p:ph type="pic" sz="quarter" idx="10"/>
          </p:nvPr>
        </p:nvSpPr>
        <p:spPr>
          <a:xfrm>
            <a:off x="1299284" y="101956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2789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5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Fa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A87AFA4-4C8F-4C70-BEAF-C3DDCBB40150}"/>
              </a:ext>
            </a:extLst>
          </p:cNvPr>
          <p:cNvSpPr>
            <a:spLocks noGrp="1"/>
          </p:cNvSpPr>
          <p:nvPr>
            <p:ph type="pic" sz="quarter" idx="10"/>
          </p:nvPr>
        </p:nvSpPr>
        <p:spPr>
          <a:xfrm>
            <a:off x="6094341" y="1019566"/>
            <a:ext cx="4795055" cy="5542858"/>
          </a:xfrm>
          <a:custGeom>
            <a:avLst/>
            <a:gdLst>
              <a:gd name="connsiteX0" fmla="*/ 2395866 w 4795055"/>
              <a:gd name="connsiteY0" fmla="*/ 0 h 5542858"/>
              <a:gd name="connsiteX1" fmla="*/ 4795055 w 4795055"/>
              <a:gd name="connsiteY1" fmla="*/ 1381563 h 5542858"/>
              <a:gd name="connsiteX2" fmla="*/ 4795055 w 4795055"/>
              <a:gd name="connsiteY2" fmla="*/ 4154653 h 5542858"/>
              <a:gd name="connsiteX3" fmla="*/ 2395866 w 4795055"/>
              <a:gd name="connsiteY3" fmla="*/ 5542858 h 5542858"/>
              <a:gd name="connsiteX4" fmla="*/ 0 w 4795055"/>
              <a:gd name="connsiteY4" fmla="*/ 4154653 h 5542858"/>
              <a:gd name="connsiteX5" fmla="*/ 0 w 4795055"/>
              <a:gd name="connsiteY5" fmla="*/ 1381563 h 5542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5055" h="5542858">
                <a:moveTo>
                  <a:pt x="2395866" y="0"/>
                </a:moveTo>
                <a:lnTo>
                  <a:pt x="4795055" y="1381563"/>
                </a:lnTo>
                <a:lnTo>
                  <a:pt x="4795055" y="4154653"/>
                </a:lnTo>
                <a:lnTo>
                  <a:pt x="2395866" y="5542858"/>
                </a:lnTo>
                <a:lnTo>
                  <a:pt x="0" y="4154653"/>
                </a:lnTo>
                <a:lnTo>
                  <a:pt x="0" y="1381563"/>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34421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500" fill="hold"/>
                                        <p:tgtEl>
                                          <p:spTgt spid="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a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8B6E358-DED7-40B4-AE9D-B50F6567AE35}"/>
              </a:ext>
            </a:extLst>
          </p:cNvPr>
          <p:cNvSpPr>
            <a:spLocks noGrp="1"/>
          </p:cNvSpPr>
          <p:nvPr>
            <p:ph type="pic" sz="quarter" idx="10"/>
          </p:nvPr>
        </p:nvSpPr>
        <p:spPr>
          <a:xfrm>
            <a:off x="3193143" y="1293338"/>
            <a:ext cx="3869181" cy="4246414"/>
          </a:xfrm>
          <a:custGeom>
            <a:avLst/>
            <a:gdLst>
              <a:gd name="connsiteX0" fmla="*/ 558445 w 3869181"/>
              <a:gd name="connsiteY0" fmla="*/ 125 h 4246414"/>
              <a:gd name="connsiteX1" fmla="*/ 849180 w 3869181"/>
              <a:gd name="connsiteY1" fmla="*/ 74805 h 4246414"/>
              <a:gd name="connsiteX2" fmla="*/ 3588203 w 3869181"/>
              <a:gd name="connsiteY2" fmla="*/ 1640525 h 4246414"/>
              <a:gd name="connsiteX3" fmla="*/ 3588203 w 3869181"/>
              <a:gd name="connsiteY3" fmla="*/ 2604678 h 4246414"/>
              <a:gd name="connsiteX4" fmla="*/ 849180 w 3869181"/>
              <a:gd name="connsiteY4" fmla="*/ 4170397 h 4246414"/>
              <a:gd name="connsiteX5" fmla="*/ 0 w 3869181"/>
              <a:gd name="connsiteY5" fmla="*/ 3692440 h 4246414"/>
              <a:gd name="connsiteX6" fmla="*/ 0 w 3869181"/>
              <a:gd name="connsiteY6" fmla="*/ 561002 h 4246414"/>
              <a:gd name="connsiteX7" fmla="*/ 558445 w 3869181"/>
              <a:gd name="connsiteY7" fmla="*/ 125 h 424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181" h="4246414">
                <a:moveTo>
                  <a:pt x="558445" y="125"/>
                </a:moveTo>
                <a:cubicBezTo>
                  <a:pt x="655617" y="-1936"/>
                  <a:pt x="755521" y="21241"/>
                  <a:pt x="849180" y="74805"/>
                </a:cubicBezTo>
                <a:cubicBezTo>
                  <a:pt x="849180" y="74805"/>
                  <a:pt x="849180" y="74805"/>
                  <a:pt x="3588203" y="1640525"/>
                </a:cubicBezTo>
                <a:cubicBezTo>
                  <a:pt x="3962841" y="1854781"/>
                  <a:pt x="3962841" y="2390421"/>
                  <a:pt x="3588203" y="2604678"/>
                </a:cubicBezTo>
                <a:cubicBezTo>
                  <a:pt x="3588203" y="2604678"/>
                  <a:pt x="3588203" y="2604678"/>
                  <a:pt x="849180" y="4170397"/>
                </a:cubicBezTo>
                <a:cubicBezTo>
                  <a:pt x="474542" y="4384653"/>
                  <a:pt x="0" y="4120953"/>
                  <a:pt x="0" y="3692440"/>
                </a:cubicBezTo>
                <a:cubicBezTo>
                  <a:pt x="0" y="3692440"/>
                  <a:pt x="0" y="3692440"/>
                  <a:pt x="0" y="561002"/>
                </a:cubicBezTo>
                <a:cubicBezTo>
                  <a:pt x="0" y="239618"/>
                  <a:pt x="266930" y="6305"/>
                  <a:pt x="558445" y="125"/>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58374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0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Fa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C45E79F-B3CF-4E0C-8BE8-4B63B5987008}"/>
              </a:ext>
            </a:extLst>
          </p:cNvPr>
          <p:cNvSpPr>
            <a:spLocks noGrp="1"/>
          </p:cNvSpPr>
          <p:nvPr>
            <p:ph type="pic" sz="quarter" idx="11"/>
          </p:nvPr>
        </p:nvSpPr>
        <p:spPr>
          <a:xfrm>
            <a:off x="469595" y="1306607"/>
            <a:ext cx="3867100" cy="4289996"/>
          </a:xfrm>
          <a:custGeom>
            <a:avLst/>
            <a:gdLst>
              <a:gd name="connsiteX0" fmla="*/ 3315679 w 3867100"/>
              <a:gd name="connsiteY0" fmla="*/ 127 h 4289996"/>
              <a:gd name="connsiteX1" fmla="*/ 3867100 w 3867100"/>
              <a:gd name="connsiteY1" fmla="*/ 566761 h 4289996"/>
              <a:gd name="connsiteX2" fmla="*/ 3867100 w 3867100"/>
              <a:gd name="connsiteY2" fmla="*/ 3730336 h 4289996"/>
              <a:gd name="connsiteX3" fmla="*/ 3026245 w 3867100"/>
              <a:gd name="connsiteY3" fmla="*/ 4213198 h 4289996"/>
              <a:gd name="connsiteX4" fmla="*/ 287223 w 3867100"/>
              <a:gd name="connsiteY4" fmla="*/ 2631410 h 4289996"/>
              <a:gd name="connsiteX5" fmla="*/ 287223 w 3867100"/>
              <a:gd name="connsiteY5" fmla="*/ 1657362 h 4289996"/>
              <a:gd name="connsiteX6" fmla="*/ 3026245 w 3867100"/>
              <a:gd name="connsiteY6" fmla="*/ 75574 h 4289996"/>
              <a:gd name="connsiteX7" fmla="*/ 3315679 w 3867100"/>
              <a:gd name="connsiteY7" fmla="*/ 127 h 42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7100" h="4289996">
                <a:moveTo>
                  <a:pt x="3315679" y="127"/>
                </a:moveTo>
                <a:cubicBezTo>
                  <a:pt x="3604853" y="6371"/>
                  <a:pt x="3867100" y="242078"/>
                  <a:pt x="3867100" y="566761"/>
                </a:cubicBezTo>
                <a:cubicBezTo>
                  <a:pt x="3867100" y="3730336"/>
                  <a:pt x="3867100" y="3730336"/>
                  <a:pt x="3867100" y="3730336"/>
                </a:cubicBezTo>
                <a:cubicBezTo>
                  <a:pt x="3867100" y="4163247"/>
                  <a:pt x="3400884" y="4429653"/>
                  <a:pt x="3026245" y="4213198"/>
                </a:cubicBezTo>
                <a:cubicBezTo>
                  <a:pt x="287223" y="2631410"/>
                  <a:pt x="287223" y="2631410"/>
                  <a:pt x="287223" y="2631410"/>
                </a:cubicBezTo>
                <a:cubicBezTo>
                  <a:pt x="-95741" y="2414955"/>
                  <a:pt x="-95741" y="1873817"/>
                  <a:pt x="287223" y="1657362"/>
                </a:cubicBezTo>
                <a:cubicBezTo>
                  <a:pt x="3026245" y="75574"/>
                  <a:pt x="3026245" y="75574"/>
                  <a:pt x="3026245" y="75574"/>
                </a:cubicBezTo>
                <a:cubicBezTo>
                  <a:pt x="3119905" y="21460"/>
                  <a:pt x="3219288" y="-1954"/>
                  <a:pt x="3315679" y="127"/>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98420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0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Fa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3611FCE-EF7A-47D2-BFD3-3CF7E351D8BC}"/>
              </a:ext>
            </a:extLst>
          </p:cNvPr>
          <p:cNvSpPr>
            <a:spLocks noGrp="1"/>
          </p:cNvSpPr>
          <p:nvPr>
            <p:ph type="pic" sz="quarter" idx="12"/>
          </p:nvPr>
        </p:nvSpPr>
        <p:spPr>
          <a:xfrm>
            <a:off x="5129576" y="1305773"/>
            <a:ext cx="3864886" cy="4287246"/>
          </a:xfrm>
          <a:custGeom>
            <a:avLst/>
            <a:gdLst>
              <a:gd name="connsiteX0" fmla="*/ 3307061 w 3864886"/>
              <a:gd name="connsiteY0" fmla="*/ 127 h 4287246"/>
              <a:gd name="connsiteX1" fmla="*/ 3864886 w 3864886"/>
              <a:gd name="connsiteY1" fmla="*/ 566397 h 4287246"/>
              <a:gd name="connsiteX2" fmla="*/ 3864886 w 3864886"/>
              <a:gd name="connsiteY2" fmla="*/ 3727946 h 4287246"/>
              <a:gd name="connsiteX3" fmla="*/ 3016649 w 3864886"/>
              <a:gd name="connsiteY3" fmla="*/ 4210498 h 4287246"/>
              <a:gd name="connsiteX4" fmla="*/ 280666 w 3864886"/>
              <a:gd name="connsiteY4" fmla="*/ 2629724 h 4287246"/>
              <a:gd name="connsiteX5" fmla="*/ 280666 w 3864886"/>
              <a:gd name="connsiteY5" fmla="*/ 1656300 h 4287246"/>
              <a:gd name="connsiteX6" fmla="*/ 3016649 w 3864886"/>
              <a:gd name="connsiteY6" fmla="*/ 75526 h 4287246"/>
              <a:gd name="connsiteX7" fmla="*/ 3307061 w 3864886"/>
              <a:gd name="connsiteY7" fmla="*/ 127 h 42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4886" h="4287246">
                <a:moveTo>
                  <a:pt x="3307061" y="127"/>
                </a:moveTo>
                <a:cubicBezTo>
                  <a:pt x="3598253" y="6367"/>
                  <a:pt x="3864886" y="241923"/>
                  <a:pt x="3864886" y="566397"/>
                </a:cubicBezTo>
                <a:cubicBezTo>
                  <a:pt x="3864886" y="3727946"/>
                  <a:pt x="3864886" y="3727946"/>
                  <a:pt x="3864886" y="3727946"/>
                </a:cubicBezTo>
                <a:cubicBezTo>
                  <a:pt x="3864886" y="4160579"/>
                  <a:pt x="3390871" y="4426814"/>
                  <a:pt x="3016649" y="4210498"/>
                </a:cubicBezTo>
                <a:cubicBezTo>
                  <a:pt x="280666" y="2629724"/>
                  <a:pt x="280666" y="2629724"/>
                  <a:pt x="280666" y="2629724"/>
                </a:cubicBezTo>
                <a:cubicBezTo>
                  <a:pt x="-93556" y="2413407"/>
                  <a:pt x="-93556" y="1872616"/>
                  <a:pt x="280666" y="1656300"/>
                </a:cubicBezTo>
                <a:cubicBezTo>
                  <a:pt x="3016649" y="75526"/>
                  <a:pt x="3016649" y="75526"/>
                  <a:pt x="3016649" y="75526"/>
                </a:cubicBezTo>
                <a:cubicBezTo>
                  <a:pt x="3110204" y="21446"/>
                  <a:pt x="3209997" y="-1953"/>
                  <a:pt x="3307061" y="127"/>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15264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000" fill="hold"/>
                                        <p:tgtEl>
                                          <p:spTgt spid="5"/>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Fa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BF3A84-60E0-4C31-91C4-17BBFC6AFAE4}"/>
              </a:ext>
            </a:extLst>
          </p:cNvPr>
          <p:cNvSpPr>
            <a:spLocks noGrp="1"/>
          </p:cNvSpPr>
          <p:nvPr>
            <p:ph type="pic" sz="quarter" idx="13"/>
          </p:nvPr>
        </p:nvSpPr>
        <p:spPr>
          <a:xfrm>
            <a:off x="7855306" y="1306607"/>
            <a:ext cx="3869181" cy="4289996"/>
          </a:xfrm>
          <a:custGeom>
            <a:avLst/>
            <a:gdLst>
              <a:gd name="connsiteX0" fmla="*/ 558445 w 3869181"/>
              <a:gd name="connsiteY0" fmla="*/ 127 h 4289996"/>
              <a:gd name="connsiteX1" fmla="*/ 849180 w 3869181"/>
              <a:gd name="connsiteY1" fmla="*/ 75574 h 4289996"/>
              <a:gd name="connsiteX2" fmla="*/ 3588203 w 3869181"/>
              <a:gd name="connsiteY2" fmla="*/ 1657362 h 4289996"/>
              <a:gd name="connsiteX3" fmla="*/ 3588203 w 3869181"/>
              <a:gd name="connsiteY3" fmla="*/ 2631410 h 4289996"/>
              <a:gd name="connsiteX4" fmla="*/ 849180 w 3869181"/>
              <a:gd name="connsiteY4" fmla="*/ 4213198 h 4289996"/>
              <a:gd name="connsiteX5" fmla="*/ 0 w 3869181"/>
              <a:gd name="connsiteY5" fmla="*/ 3730336 h 4289996"/>
              <a:gd name="connsiteX6" fmla="*/ 0 w 3869181"/>
              <a:gd name="connsiteY6" fmla="*/ 566761 h 4289996"/>
              <a:gd name="connsiteX7" fmla="*/ 558445 w 3869181"/>
              <a:gd name="connsiteY7" fmla="*/ 127 h 4289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69181" h="4289996">
                <a:moveTo>
                  <a:pt x="558445" y="127"/>
                </a:moveTo>
                <a:cubicBezTo>
                  <a:pt x="655617" y="-1954"/>
                  <a:pt x="755521" y="21460"/>
                  <a:pt x="849180" y="75574"/>
                </a:cubicBezTo>
                <a:cubicBezTo>
                  <a:pt x="849180" y="75574"/>
                  <a:pt x="849180" y="75574"/>
                  <a:pt x="3588203" y="1657362"/>
                </a:cubicBezTo>
                <a:cubicBezTo>
                  <a:pt x="3962841" y="1873817"/>
                  <a:pt x="3962841" y="2414955"/>
                  <a:pt x="3588203" y="2631410"/>
                </a:cubicBezTo>
                <a:cubicBezTo>
                  <a:pt x="3588203" y="2631410"/>
                  <a:pt x="3588203" y="2631410"/>
                  <a:pt x="849180" y="4213198"/>
                </a:cubicBezTo>
                <a:cubicBezTo>
                  <a:pt x="474542" y="4429653"/>
                  <a:pt x="0" y="4163247"/>
                  <a:pt x="0" y="3730336"/>
                </a:cubicBezTo>
                <a:cubicBezTo>
                  <a:pt x="0" y="3730336"/>
                  <a:pt x="0" y="3730336"/>
                  <a:pt x="0" y="566761"/>
                </a:cubicBezTo>
                <a:cubicBezTo>
                  <a:pt x="0" y="242078"/>
                  <a:pt x="266930" y="6371"/>
                  <a:pt x="558445" y="127"/>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8999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6" presetClass="emph" presetSubtype="0" repeatCount="indefinite" autoRev="1" fill="hold" grpId="1" nodeType="withEffect">
                                  <p:stCondLst>
                                    <p:cond delay="1000"/>
                                  </p:stCondLst>
                                  <p:childTnLst>
                                    <p:animScale>
                                      <p:cBhvr>
                                        <p:cTn id="10" dur="10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Push from botto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DF9B20-0A9B-406E-836A-90046B9FDFCA}"/>
              </a:ext>
            </a:extLst>
          </p:cNvPr>
          <p:cNvSpPr>
            <a:spLocks noGrp="1"/>
          </p:cNvSpPr>
          <p:nvPr>
            <p:ph type="pic" sz="quarter" idx="13"/>
          </p:nvPr>
        </p:nvSpPr>
        <p:spPr>
          <a:xfrm>
            <a:off x="1081086" y="12954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210892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16" name="Picture Placeholder 15">
            <a:extLst>
              <a:ext uri="{FF2B5EF4-FFF2-40B4-BE49-F238E27FC236}">
                <a16:creationId xmlns:a16="http://schemas.microsoft.com/office/drawing/2014/main" id="{0F6F594E-5323-4B26-A426-2EF44C604EA1}"/>
              </a:ext>
            </a:extLst>
          </p:cNvPr>
          <p:cNvSpPr>
            <a:spLocks noGrp="1"/>
          </p:cNvSpPr>
          <p:nvPr>
            <p:ph type="pic" sz="quarter" idx="11"/>
          </p:nvPr>
        </p:nvSpPr>
        <p:spPr>
          <a:xfrm>
            <a:off x="11007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F2E94D43-B23B-4A20-A5DA-E744E5C34397}"/>
              </a:ext>
            </a:extLst>
          </p:cNvPr>
          <p:cNvSpPr>
            <a:spLocks noGrp="1"/>
          </p:cNvSpPr>
          <p:nvPr>
            <p:ph type="pic" sz="quarter" idx="12"/>
          </p:nvPr>
        </p:nvSpPr>
        <p:spPr>
          <a:xfrm>
            <a:off x="38058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BFED64C8-82FB-4547-A7BD-5173EF9B5F0E}"/>
              </a:ext>
            </a:extLst>
          </p:cNvPr>
          <p:cNvSpPr>
            <a:spLocks noGrp="1"/>
          </p:cNvSpPr>
          <p:nvPr>
            <p:ph type="pic" sz="quarter" idx="13"/>
          </p:nvPr>
        </p:nvSpPr>
        <p:spPr>
          <a:xfrm>
            <a:off x="65109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94C81626-3254-4BC1-AB10-CDB6558F0D39}"/>
              </a:ext>
            </a:extLst>
          </p:cNvPr>
          <p:cNvSpPr>
            <a:spLocks noGrp="1"/>
          </p:cNvSpPr>
          <p:nvPr>
            <p:ph type="pic" sz="quarter" idx="14"/>
          </p:nvPr>
        </p:nvSpPr>
        <p:spPr>
          <a:xfrm>
            <a:off x="9216053" y="3885988"/>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905639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2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6" grpId="0" animBg="1"/>
      <p:bldP spid="15" grpId="0" animBg="1"/>
      <p:bldP spid="14" grpId="0" animBg="1"/>
      <p:bldP spid="13"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Push from botto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DF9B20-0A9B-406E-836A-90046B9FDFCA}"/>
              </a:ext>
            </a:extLst>
          </p:cNvPr>
          <p:cNvSpPr>
            <a:spLocks noGrp="1"/>
          </p:cNvSpPr>
          <p:nvPr>
            <p:ph type="pic" sz="quarter" idx="13"/>
          </p:nvPr>
        </p:nvSpPr>
        <p:spPr>
          <a:xfrm>
            <a:off x="8977312" y="1295400"/>
            <a:ext cx="2133600" cy="2133600"/>
          </a:xfrm>
          <a:custGeom>
            <a:avLst/>
            <a:gdLst>
              <a:gd name="connsiteX0" fmla="*/ 1066800 w 2133600"/>
              <a:gd name="connsiteY0" fmla="*/ 0 h 2133600"/>
              <a:gd name="connsiteX1" fmla="*/ 2133600 w 2133600"/>
              <a:gd name="connsiteY1" fmla="*/ 1066800 h 2133600"/>
              <a:gd name="connsiteX2" fmla="*/ 1066800 w 2133600"/>
              <a:gd name="connsiteY2" fmla="*/ 2133600 h 2133600"/>
              <a:gd name="connsiteX3" fmla="*/ 0 w 2133600"/>
              <a:gd name="connsiteY3" fmla="*/ 1066800 h 2133600"/>
              <a:gd name="connsiteX4" fmla="*/ 1066800 w 2133600"/>
              <a:gd name="connsiteY4" fmla="*/ 0 h 213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133600">
                <a:moveTo>
                  <a:pt x="1066800" y="0"/>
                </a:moveTo>
                <a:cubicBezTo>
                  <a:pt x="1655977" y="0"/>
                  <a:pt x="2133600" y="477623"/>
                  <a:pt x="2133600" y="1066800"/>
                </a:cubicBezTo>
                <a:cubicBezTo>
                  <a:pt x="2133600" y="1655977"/>
                  <a:pt x="1655977" y="2133600"/>
                  <a:pt x="1066800" y="2133600"/>
                </a:cubicBezTo>
                <a:cubicBezTo>
                  <a:pt x="477623" y="2133600"/>
                  <a:pt x="0" y="1655977"/>
                  <a:pt x="0" y="1066800"/>
                </a:cubicBezTo>
                <a:cubicBezTo>
                  <a:pt x="0" y="477623"/>
                  <a:pt x="477623" y="0"/>
                  <a:pt x="106680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586932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1" y="0"/>
            <a:ext cx="5176157"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027204793"/>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7015843" y="0"/>
            <a:ext cx="5176157"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831791150"/>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811174721"/>
      </p:ext>
    </p:extLst>
  </p:cSld>
  <p:clrMapOvr>
    <a:masterClrMapping/>
  </p:clrMapOvr>
  <p:transition spd="slow">
    <p:push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4064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988248141"/>
      </p:ext>
    </p:extLst>
  </p:cSld>
  <p:clrMapOvr>
    <a:masterClrMapping/>
  </p:clrMapOvr>
  <p:transition spd="slow">
    <p:push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4064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130847900"/>
      </p:ext>
    </p:extLst>
  </p:cSld>
  <p:clrMapOvr>
    <a:masterClrMapping/>
  </p:clrMapOvr>
  <p:transition spd="slow">
    <p:push/>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8128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123399521"/>
      </p:ext>
    </p:extLst>
  </p:cSld>
  <p:clrMapOvr>
    <a:masterClrMapping/>
  </p:clrMapOvr>
  <p:transition spd="slow">
    <p:push/>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2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3">
            <a:extLst>
              <a:ext uri="{FF2B5EF4-FFF2-40B4-BE49-F238E27FC236}">
                <a16:creationId xmlns:a16="http://schemas.microsoft.com/office/drawing/2014/main" id="{6CBC706C-C60B-4743-B989-56656E38FA2D}"/>
              </a:ext>
            </a:extLst>
          </p:cNvPr>
          <p:cNvSpPr>
            <a:spLocks noGrp="1"/>
          </p:cNvSpPr>
          <p:nvPr>
            <p:ph type="pic" sz="quarter" idx="14"/>
          </p:nvPr>
        </p:nvSpPr>
        <p:spPr>
          <a:xfrm>
            <a:off x="5379746"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3">
            <a:extLst>
              <a:ext uri="{FF2B5EF4-FFF2-40B4-BE49-F238E27FC236}">
                <a16:creationId xmlns:a16="http://schemas.microsoft.com/office/drawing/2014/main" id="{6E2FD38C-5674-4EB1-9267-E5014A7C53B9}"/>
              </a:ext>
            </a:extLst>
          </p:cNvPr>
          <p:cNvSpPr>
            <a:spLocks noGrp="1"/>
          </p:cNvSpPr>
          <p:nvPr>
            <p:ph type="pic" sz="quarter" idx="15"/>
          </p:nvPr>
        </p:nvSpPr>
        <p:spPr>
          <a:xfrm>
            <a:off x="7440946"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CEAE9A71-19C1-4C2F-B611-C500B80DC5AD}"/>
              </a:ext>
            </a:extLst>
          </p:cNvPr>
          <p:cNvSpPr>
            <a:spLocks noGrp="1"/>
          </p:cNvSpPr>
          <p:nvPr>
            <p:ph type="pic" sz="quarter" idx="16"/>
          </p:nvPr>
        </p:nvSpPr>
        <p:spPr>
          <a:xfrm>
            <a:off x="9502148"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29848970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3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3">
            <a:extLst>
              <a:ext uri="{FF2B5EF4-FFF2-40B4-BE49-F238E27FC236}">
                <a16:creationId xmlns:a16="http://schemas.microsoft.com/office/drawing/2014/main" id="{6CBC706C-C60B-4743-B989-56656E38FA2D}"/>
              </a:ext>
            </a:extLst>
          </p:cNvPr>
          <p:cNvSpPr>
            <a:spLocks noGrp="1"/>
          </p:cNvSpPr>
          <p:nvPr>
            <p:ph type="pic" sz="quarter" idx="14"/>
          </p:nvPr>
        </p:nvSpPr>
        <p:spPr>
          <a:xfrm>
            <a:off x="5379746"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3">
            <a:extLst>
              <a:ext uri="{FF2B5EF4-FFF2-40B4-BE49-F238E27FC236}">
                <a16:creationId xmlns:a16="http://schemas.microsoft.com/office/drawing/2014/main" id="{6E2FD38C-5674-4EB1-9267-E5014A7C53B9}"/>
              </a:ext>
            </a:extLst>
          </p:cNvPr>
          <p:cNvSpPr>
            <a:spLocks noGrp="1"/>
          </p:cNvSpPr>
          <p:nvPr>
            <p:ph type="pic" sz="quarter" idx="15"/>
          </p:nvPr>
        </p:nvSpPr>
        <p:spPr>
          <a:xfrm>
            <a:off x="7440946"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CEAE9A71-19C1-4C2F-B611-C500B80DC5AD}"/>
              </a:ext>
            </a:extLst>
          </p:cNvPr>
          <p:cNvSpPr>
            <a:spLocks noGrp="1"/>
          </p:cNvSpPr>
          <p:nvPr>
            <p:ph type="pic" sz="quarter" idx="16"/>
          </p:nvPr>
        </p:nvSpPr>
        <p:spPr>
          <a:xfrm>
            <a:off x="9502148"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20543870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4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8128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3">
            <a:extLst>
              <a:ext uri="{FF2B5EF4-FFF2-40B4-BE49-F238E27FC236}">
                <a16:creationId xmlns:a16="http://schemas.microsoft.com/office/drawing/2014/main" id="{6CBC706C-C60B-4743-B989-56656E38FA2D}"/>
              </a:ext>
            </a:extLst>
          </p:cNvPr>
          <p:cNvSpPr>
            <a:spLocks noGrp="1"/>
          </p:cNvSpPr>
          <p:nvPr>
            <p:ph type="pic" sz="quarter" idx="14"/>
          </p:nvPr>
        </p:nvSpPr>
        <p:spPr>
          <a:xfrm>
            <a:off x="800100"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3">
            <a:extLst>
              <a:ext uri="{FF2B5EF4-FFF2-40B4-BE49-F238E27FC236}">
                <a16:creationId xmlns:a16="http://schemas.microsoft.com/office/drawing/2014/main" id="{6E2FD38C-5674-4EB1-9267-E5014A7C53B9}"/>
              </a:ext>
            </a:extLst>
          </p:cNvPr>
          <p:cNvSpPr>
            <a:spLocks noGrp="1"/>
          </p:cNvSpPr>
          <p:nvPr>
            <p:ph type="pic" sz="quarter" idx="15"/>
          </p:nvPr>
        </p:nvSpPr>
        <p:spPr>
          <a:xfrm>
            <a:off x="2861300"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CEAE9A71-19C1-4C2F-B611-C500B80DC5AD}"/>
              </a:ext>
            </a:extLst>
          </p:cNvPr>
          <p:cNvSpPr>
            <a:spLocks noGrp="1"/>
          </p:cNvSpPr>
          <p:nvPr>
            <p:ph type="pic" sz="quarter" idx="16"/>
          </p:nvPr>
        </p:nvSpPr>
        <p:spPr>
          <a:xfrm>
            <a:off x="4922502" y="42926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2520809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14" name="Picture Placeholder 13">
            <a:extLst>
              <a:ext uri="{FF2B5EF4-FFF2-40B4-BE49-F238E27FC236}">
                <a16:creationId xmlns:a16="http://schemas.microsoft.com/office/drawing/2014/main" id="{4EA711FD-AE88-4179-AFDB-DE48BAB0F269}"/>
              </a:ext>
            </a:extLst>
          </p:cNvPr>
          <p:cNvSpPr>
            <a:spLocks noGrp="1"/>
          </p:cNvSpPr>
          <p:nvPr>
            <p:ph type="pic" sz="quarter" idx="11"/>
          </p:nvPr>
        </p:nvSpPr>
        <p:spPr>
          <a:xfrm>
            <a:off x="11007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A9C39B67-77C0-492C-9C33-9A2F05609957}"/>
              </a:ext>
            </a:extLst>
          </p:cNvPr>
          <p:cNvSpPr>
            <a:spLocks noGrp="1"/>
          </p:cNvSpPr>
          <p:nvPr>
            <p:ph type="pic" sz="quarter" idx="12"/>
          </p:nvPr>
        </p:nvSpPr>
        <p:spPr>
          <a:xfrm>
            <a:off x="38058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15">
            <a:extLst>
              <a:ext uri="{FF2B5EF4-FFF2-40B4-BE49-F238E27FC236}">
                <a16:creationId xmlns:a16="http://schemas.microsoft.com/office/drawing/2014/main" id="{89FE2F1E-412D-4A14-BF99-4275D5464585}"/>
              </a:ext>
            </a:extLst>
          </p:cNvPr>
          <p:cNvSpPr>
            <a:spLocks noGrp="1"/>
          </p:cNvSpPr>
          <p:nvPr>
            <p:ph type="pic" sz="quarter" idx="13"/>
          </p:nvPr>
        </p:nvSpPr>
        <p:spPr>
          <a:xfrm>
            <a:off x="65109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481CFD21-F2AA-4539-ACD4-F28B10335532}"/>
              </a:ext>
            </a:extLst>
          </p:cNvPr>
          <p:cNvSpPr>
            <a:spLocks noGrp="1"/>
          </p:cNvSpPr>
          <p:nvPr>
            <p:ph type="pic" sz="quarter" idx="14"/>
          </p:nvPr>
        </p:nvSpPr>
        <p:spPr>
          <a:xfrm>
            <a:off x="92160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057983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2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4" grpId="0" animBg="1"/>
      <p:bldP spid="15" grpId="0" animBg="1"/>
      <p:bldP spid="16" grpId="0" animBg="1"/>
      <p:bldP spid="13"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5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4C4F165-6BFC-4575-B26F-10E2E1C94250}"/>
              </a:ext>
            </a:extLst>
          </p:cNvPr>
          <p:cNvSpPr>
            <a:spLocks noGrp="1"/>
          </p:cNvSpPr>
          <p:nvPr>
            <p:ph type="pic" sz="quarter" idx="13"/>
          </p:nvPr>
        </p:nvSpPr>
        <p:spPr>
          <a:xfrm>
            <a:off x="8128000" y="0"/>
            <a:ext cx="4064000" cy="68580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3">
            <a:extLst>
              <a:ext uri="{FF2B5EF4-FFF2-40B4-BE49-F238E27FC236}">
                <a16:creationId xmlns:a16="http://schemas.microsoft.com/office/drawing/2014/main" id="{6CBC706C-C60B-4743-B989-56656E38FA2D}"/>
              </a:ext>
            </a:extLst>
          </p:cNvPr>
          <p:cNvSpPr>
            <a:spLocks noGrp="1"/>
          </p:cNvSpPr>
          <p:nvPr>
            <p:ph type="pic" sz="quarter" idx="14"/>
          </p:nvPr>
        </p:nvSpPr>
        <p:spPr>
          <a:xfrm>
            <a:off x="800100"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3">
            <a:extLst>
              <a:ext uri="{FF2B5EF4-FFF2-40B4-BE49-F238E27FC236}">
                <a16:creationId xmlns:a16="http://schemas.microsoft.com/office/drawing/2014/main" id="{6E2FD38C-5674-4EB1-9267-E5014A7C53B9}"/>
              </a:ext>
            </a:extLst>
          </p:cNvPr>
          <p:cNvSpPr>
            <a:spLocks noGrp="1"/>
          </p:cNvSpPr>
          <p:nvPr>
            <p:ph type="pic" sz="quarter" idx="15"/>
          </p:nvPr>
        </p:nvSpPr>
        <p:spPr>
          <a:xfrm>
            <a:off x="2861300"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CEAE9A71-19C1-4C2F-B611-C500B80DC5AD}"/>
              </a:ext>
            </a:extLst>
          </p:cNvPr>
          <p:cNvSpPr>
            <a:spLocks noGrp="1"/>
          </p:cNvSpPr>
          <p:nvPr>
            <p:ph type="pic" sz="quarter" idx="16"/>
          </p:nvPr>
        </p:nvSpPr>
        <p:spPr>
          <a:xfrm>
            <a:off x="4922502" y="800100"/>
            <a:ext cx="1889751" cy="17653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6421626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6_Push from right">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6132440" y="800098"/>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3">
            <a:extLst>
              <a:ext uri="{FF2B5EF4-FFF2-40B4-BE49-F238E27FC236}">
                <a16:creationId xmlns:a16="http://schemas.microsoft.com/office/drawing/2014/main" id="{60110A92-31DD-4068-93EC-2597ECDC77CE}"/>
              </a:ext>
            </a:extLst>
          </p:cNvPr>
          <p:cNvSpPr>
            <a:spLocks noGrp="1"/>
          </p:cNvSpPr>
          <p:nvPr>
            <p:ph type="pic" sz="quarter" idx="15"/>
          </p:nvPr>
        </p:nvSpPr>
        <p:spPr>
          <a:xfrm>
            <a:off x="6132440" y="441959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7" name="Picture Placeholder 3">
            <a:extLst>
              <a:ext uri="{FF2B5EF4-FFF2-40B4-BE49-F238E27FC236}">
                <a16:creationId xmlns:a16="http://schemas.microsoft.com/office/drawing/2014/main" id="{74CAC371-717C-4272-8636-AF81299C3CA9}"/>
              </a:ext>
            </a:extLst>
          </p:cNvPr>
          <p:cNvSpPr>
            <a:spLocks noGrp="1"/>
          </p:cNvSpPr>
          <p:nvPr>
            <p:ph type="pic" sz="quarter" idx="16"/>
          </p:nvPr>
        </p:nvSpPr>
        <p:spPr>
          <a:xfrm>
            <a:off x="7927490" y="441959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8" name="Picture Placeholder 3">
            <a:extLst>
              <a:ext uri="{FF2B5EF4-FFF2-40B4-BE49-F238E27FC236}">
                <a16:creationId xmlns:a16="http://schemas.microsoft.com/office/drawing/2014/main" id="{688797C4-A9D7-4587-B959-EA4475E631D6}"/>
              </a:ext>
            </a:extLst>
          </p:cNvPr>
          <p:cNvSpPr>
            <a:spLocks noGrp="1"/>
          </p:cNvSpPr>
          <p:nvPr>
            <p:ph type="pic" sz="quarter" idx="17"/>
          </p:nvPr>
        </p:nvSpPr>
        <p:spPr>
          <a:xfrm>
            <a:off x="9751941" y="441959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9" name="Picture Placeholder 3">
            <a:extLst>
              <a:ext uri="{FF2B5EF4-FFF2-40B4-BE49-F238E27FC236}">
                <a16:creationId xmlns:a16="http://schemas.microsoft.com/office/drawing/2014/main" id="{C6A54274-079F-4416-B082-F85857F73B31}"/>
              </a:ext>
            </a:extLst>
          </p:cNvPr>
          <p:cNvSpPr>
            <a:spLocks noGrp="1"/>
          </p:cNvSpPr>
          <p:nvPr>
            <p:ph type="pic" sz="quarter" idx="18"/>
          </p:nvPr>
        </p:nvSpPr>
        <p:spPr>
          <a:xfrm>
            <a:off x="9751941" y="2600321"/>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0" name="Picture Placeholder 3">
            <a:extLst>
              <a:ext uri="{FF2B5EF4-FFF2-40B4-BE49-F238E27FC236}">
                <a16:creationId xmlns:a16="http://schemas.microsoft.com/office/drawing/2014/main" id="{DC374D4E-7C09-4CAB-9804-FDCD908B6E6B}"/>
              </a:ext>
            </a:extLst>
          </p:cNvPr>
          <p:cNvSpPr>
            <a:spLocks noGrp="1"/>
          </p:cNvSpPr>
          <p:nvPr>
            <p:ph type="pic" sz="quarter" idx="19"/>
          </p:nvPr>
        </p:nvSpPr>
        <p:spPr>
          <a:xfrm>
            <a:off x="9751941" y="814377"/>
            <a:ext cx="1639959" cy="1638304"/>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2224452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2" decel="100000" fill="hold" grpId="0" nodeType="withEffect">
                                  <p:stCondLst>
                                    <p:cond delay="250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1+#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30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Push from right">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7956888" y="2619377"/>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3">
            <a:extLst>
              <a:ext uri="{FF2B5EF4-FFF2-40B4-BE49-F238E27FC236}">
                <a16:creationId xmlns:a16="http://schemas.microsoft.com/office/drawing/2014/main" id="{F957408E-4084-41CD-AA58-2D4C351B3441}"/>
              </a:ext>
            </a:extLst>
          </p:cNvPr>
          <p:cNvSpPr>
            <a:spLocks noGrp="1"/>
          </p:cNvSpPr>
          <p:nvPr>
            <p:ph type="pic" sz="quarter" idx="15"/>
          </p:nvPr>
        </p:nvSpPr>
        <p:spPr>
          <a:xfrm>
            <a:off x="9751939"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3">
            <a:extLst>
              <a:ext uri="{FF2B5EF4-FFF2-40B4-BE49-F238E27FC236}">
                <a16:creationId xmlns:a16="http://schemas.microsoft.com/office/drawing/2014/main" id="{22085839-0AE0-4CAD-9501-D10AA564F0D8}"/>
              </a:ext>
            </a:extLst>
          </p:cNvPr>
          <p:cNvSpPr>
            <a:spLocks noGrp="1"/>
          </p:cNvSpPr>
          <p:nvPr>
            <p:ph type="pic" sz="quarter" idx="16"/>
          </p:nvPr>
        </p:nvSpPr>
        <p:spPr>
          <a:xfrm>
            <a:off x="7956886"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3">
            <a:extLst>
              <a:ext uri="{FF2B5EF4-FFF2-40B4-BE49-F238E27FC236}">
                <a16:creationId xmlns:a16="http://schemas.microsoft.com/office/drawing/2014/main" id="{8E203992-2E35-4593-BFF0-17749564B582}"/>
              </a:ext>
            </a:extLst>
          </p:cNvPr>
          <p:cNvSpPr>
            <a:spLocks noGrp="1"/>
          </p:cNvSpPr>
          <p:nvPr>
            <p:ph type="pic" sz="quarter" idx="17"/>
          </p:nvPr>
        </p:nvSpPr>
        <p:spPr>
          <a:xfrm>
            <a:off x="6132438"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3">
            <a:extLst>
              <a:ext uri="{FF2B5EF4-FFF2-40B4-BE49-F238E27FC236}">
                <a16:creationId xmlns:a16="http://schemas.microsoft.com/office/drawing/2014/main" id="{35CF387A-6146-4F4B-A6B3-9A112ED4E004}"/>
              </a:ext>
            </a:extLst>
          </p:cNvPr>
          <p:cNvSpPr>
            <a:spLocks noGrp="1"/>
          </p:cNvSpPr>
          <p:nvPr>
            <p:ph type="pic" sz="quarter" idx="18"/>
          </p:nvPr>
        </p:nvSpPr>
        <p:spPr>
          <a:xfrm>
            <a:off x="6132438" y="2605086"/>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4" name="Picture Placeholder 3">
            <a:extLst>
              <a:ext uri="{FF2B5EF4-FFF2-40B4-BE49-F238E27FC236}">
                <a16:creationId xmlns:a16="http://schemas.microsoft.com/office/drawing/2014/main" id="{28603140-D0F5-481E-80CE-ED6F0509B6D7}"/>
              </a:ext>
            </a:extLst>
          </p:cNvPr>
          <p:cNvSpPr>
            <a:spLocks noGrp="1"/>
          </p:cNvSpPr>
          <p:nvPr>
            <p:ph type="pic" sz="quarter" idx="19"/>
          </p:nvPr>
        </p:nvSpPr>
        <p:spPr>
          <a:xfrm>
            <a:off x="6132438" y="4402271"/>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0536927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2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ppt_x"/>
                                          </p:val>
                                        </p:tav>
                                        <p:tav tm="100000">
                                          <p:val>
                                            <p:strVal val="#ppt_x"/>
                                          </p:val>
                                        </p:tav>
                                      </p:tavLst>
                                    </p:anim>
                                    <p:anim calcmode="lin" valueType="num">
                                      <p:cBhvr additive="base">
                                        <p:cTn id="2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1" grpId="0" animBg="1"/>
      <p:bldP spid="22" grpId="0" animBg="1"/>
      <p:bldP spid="23" grpId="0" animBg="1"/>
      <p:bldP spid="24"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Push from right">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00100" y="790576"/>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3">
            <a:extLst>
              <a:ext uri="{FF2B5EF4-FFF2-40B4-BE49-F238E27FC236}">
                <a16:creationId xmlns:a16="http://schemas.microsoft.com/office/drawing/2014/main" id="{F957408E-4084-41CD-AA58-2D4C351B3441}"/>
              </a:ext>
            </a:extLst>
          </p:cNvPr>
          <p:cNvSpPr>
            <a:spLocks noGrp="1"/>
          </p:cNvSpPr>
          <p:nvPr>
            <p:ph type="pic" sz="quarter" idx="15"/>
          </p:nvPr>
        </p:nvSpPr>
        <p:spPr>
          <a:xfrm>
            <a:off x="4419602" y="81437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3">
            <a:extLst>
              <a:ext uri="{FF2B5EF4-FFF2-40B4-BE49-F238E27FC236}">
                <a16:creationId xmlns:a16="http://schemas.microsoft.com/office/drawing/2014/main" id="{22085839-0AE0-4CAD-9501-D10AA564F0D8}"/>
              </a:ext>
            </a:extLst>
          </p:cNvPr>
          <p:cNvSpPr>
            <a:spLocks noGrp="1"/>
          </p:cNvSpPr>
          <p:nvPr>
            <p:ph type="pic" sz="quarter" idx="16"/>
          </p:nvPr>
        </p:nvSpPr>
        <p:spPr>
          <a:xfrm>
            <a:off x="4419602" y="2624130"/>
            <a:ext cx="1639958" cy="1614493"/>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3">
            <a:extLst>
              <a:ext uri="{FF2B5EF4-FFF2-40B4-BE49-F238E27FC236}">
                <a16:creationId xmlns:a16="http://schemas.microsoft.com/office/drawing/2014/main" id="{8E203992-2E35-4593-BFF0-17749564B582}"/>
              </a:ext>
            </a:extLst>
          </p:cNvPr>
          <p:cNvSpPr>
            <a:spLocks noGrp="1"/>
          </p:cNvSpPr>
          <p:nvPr>
            <p:ph type="pic" sz="quarter" idx="17"/>
          </p:nvPr>
        </p:nvSpPr>
        <p:spPr>
          <a:xfrm>
            <a:off x="4419602" y="4419597"/>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3">
            <a:extLst>
              <a:ext uri="{FF2B5EF4-FFF2-40B4-BE49-F238E27FC236}">
                <a16:creationId xmlns:a16="http://schemas.microsoft.com/office/drawing/2014/main" id="{35CF387A-6146-4F4B-A6B3-9A112ED4E004}"/>
              </a:ext>
            </a:extLst>
          </p:cNvPr>
          <p:cNvSpPr>
            <a:spLocks noGrp="1"/>
          </p:cNvSpPr>
          <p:nvPr>
            <p:ph type="pic" sz="quarter" idx="18"/>
          </p:nvPr>
        </p:nvSpPr>
        <p:spPr>
          <a:xfrm>
            <a:off x="2595151" y="4419596"/>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4" name="Picture Placeholder 3">
            <a:extLst>
              <a:ext uri="{FF2B5EF4-FFF2-40B4-BE49-F238E27FC236}">
                <a16:creationId xmlns:a16="http://schemas.microsoft.com/office/drawing/2014/main" id="{28603140-D0F5-481E-80CE-ED6F0509B6D7}"/>
              </a:ext>
            </a:extLst>
          </p:cNvPr>
          <p:cNvSpPr>
            <a:spLocks noGrp="1"/>
          </p:cNvSpPr>
          <p:nvPr>
            <p:ph type="pic" sz="quarter" idx="19"/>
          </p:nvPr>
        </p:nvSpPr>
        <p:spPr>
          <a:xfrm>
            <a:off x="800101" y="4402271"/>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6719053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1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8" decel="100000" fill="hold" grpId="0" nodeType="withEffect">
                                  <p:stCondLst>
                                    <p:cond delay="2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30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0-#ppt_w/2"/>
                                          </p:val>
                                        </p:tav>
                                        <p:tav tm="100000">
                                          <p:val>
                                            <p:strVal val="#ppt_x"/>
                                          </p:val>
                                        </p:tav>
                                      </p:tavLst>
                                    </p:anim>
                                    <p:anim calcmode="lin" valueType="num">
                                      <p:cBhvr additive="base">
                                        <p:cTn id="2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1" grpId="0" animBg="1"/>
      <p:bldP spid="22" grpId="0" animBg="1"/>
      <p:bldP spid="23" grpId="0" animBg="1"/>
      <p:bldP spid="2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9_Push from right">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2624553" y="2602042"/>
            <a:ext cx="3435009" cy="344804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3">
            <a:extLst>
              <a:ext uri="{FF2B5EF4-FFF2-40B4-BE49-F238E27FC236}">
                <a16:creationId xmlns:a16="http://schemas.microsoft.com/office/drawing/2014/main" id="{F957408E-4084-41CD-AA58-2D4C351B3441}"/>
              </a:ext>
            </a:extLst>
          </p:cNvPr>
          <p:cNvSpPr>
            <a:spLocks noGrp="1"/>
          </p:cNvSpPr>
          <p:nvPr>
            <p:ph type="pic" sz="quarter" idx="15"/>
          </p:nvPr>
        </p:nvSpPr>
        <p:spPr>
          <a:xfrm>
            <a:off x="4419604" y="806575"/>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3">
            <a:extLst>
              <a:ext uri="{FF2B5EF4-FFF2-40B4-BE49-F238E27FC236}">
                <a16:creationId xmlns:a16="http://schemas.microsoft.com/office/drawing/2014/main" id="{22085839-0AE0-4CAD-9501-D10AA564F0D8}"/>
              </a:ext>
            </a:extLst>
          </p:cNvPr>
          <p:cNvSpPr>
            <a:spLocks noGrp="1"/>
          </p:cNvSpPr>
          <p:nvPr>
            <p:ph type="pic" sz="quarter" idx="16"/>
          </p:nvPr>
        </p:nvSpPr>
        <p:spPr>
          <a:xfrm>
            <a:off x="2624551" y="823241"/>
            <a:ext cx="1639958" cy="1614493"/>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3">
            <a:extLst>
              <a:ext uri="{FF2B5EF4-FFF2-40B4-BE49-F238E27FC236}">
                <a16:creationId xmlns:a16="http://schemas.microsoft.com/office/drawing/2014/main" id="{8E203992-2E35-4593-BFF0-17749564B582}"/>
              </a:ext>
            </a:extLst>
          </p:cNvPr>
          <p:cNvSpPr>
            <a:spLocks noGrp="1"/>
          </p:cNvSpPr>
          <p:nvPr>
            <p:ph type="pic" sz="quarter" idx="17"/>
          </p:nvPr>
        </p:nvSpPr>
        <p:spPr>
          <a:xfrm>
            <a:off x="800100" y="798378"/>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3" name="Picture Placeholder 3">
            <a:extLst>
              <a:ext uri="{FF2B5EF4-FFF2-40B4-BE49-F238E27FC236}">
                <a16:creationId xmlns:a16="http://schemas.microsoft.com/office/drawing/2014/main" id="{35CF387A-6146-4F4B-A6B3-9A112ED4E004}"/>
              </a:ext>
            </a:extLst>
          </p:cNvPr>
          <p:cNvSpPr>
            <a:spLocks noGrp="1"/>
          </p:cNvSpPr>
          <p:nvPr>
            <p:ph type="pic" sz="quarter" idx="18"/>
          </p:nvPr>
        </p:nvSpPr>
        <p:spPr>
          <a:xfrm>
            <a:off x="800100" y="2616328"/>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4" name="Picture Placeholder 3">
            <a:extLst>
              <a:ext uri="{FF2B5EF4-FFF2-40B4-BE49-F238E27FC236}">
                <a16:creationId xmlns:a16="http://schemas.microsoft.com/office/drawing/2014/main" id="{28603140-D0F5-481E-80CE-ED6F0509B6D7}"/>
              </a:ext>
            </a:extLst>
          </p:cNvPr>
          <p:cNvSpPr>
            <a:spLocks noGrp="1"/>
          </p:cNvSpPr>
          <p:nvPr>
            <p:ph type="pic" sz="quarter" idx="19"/>
          </p:nvPr>
        </p:nvSpPr>
        <p:spPr>
          <a:xfrm>
            <a:off x="800100" y="4411794"/>
            <a:ext cx="1639958" cy="1647827"/>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8741103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8" decel="100000" fill="hold" grpId="0" nodeType="withEffect">
                                  <p:stCondLst>
                                    <p:cond delay="20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0-#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4" decel="100000" fill="hold" grpId="0" nodeType="withEffect">
                                  <p:stCondLst>
                                    <p:cond delay="2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1000" fill="hold"/>
                                        <p:tgtEl>
                                          <p:spTgt spid="24"/>
                                        </p:tgtEl>
                                        <p:attrNameLst>
                                          <p:attrName>ppt_x</p:attrName>
                                        </p:attrNameLst>
                                      </p:cBhvr>
                                      <p:tavLst>
                                        <p:tav tm="0">
                                          <p:val>
                                            <p:strVal val="#ppt_x"/>
                                          </p:val>
                                        </p:tav>
                                        <p:tav tm="100000">
                                          <p:val>
                                            <p:strVal val="#ppt_x"/>
                                          </p:val>
                                        </p:tav>
                                      </p:tavLst>
                                    </p:anim>
                                    <p:anim calcmode="lin" valueType="num">
                                      <p:cBhvr additive="base">
                                        <p:cTn id="2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1" grpId="0" animBg="1"/>
      <p:bldP spid="22" grpId="0" animBg="1"/>
      <p:bldP spid="23" grpId="0" animBg="1"/>
      <p:bldP spid="24"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0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5322092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2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099"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3" y="34290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4459594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1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66144399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3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4" y="800100"/>
            <a:ext cx="2562226" cy="262890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85535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4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1766797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14" name="Picture Placeholder 13">
            <a:extLst>
              <a:ext uri="{FF2B5EF4-FFF2-40B4-BE49-F238E27FC236}">
                <a16:creationId xmlns:a16="http://schemas.microsoft.com/office/drawing/2014/main" id="{4EA711FD-AE88-4179-AFDB-DE48BAB0F269}"/>
              </a:ext>
            </a:extLst>
          </p:cNvPr>
          <p:cNvSpPr>
            <a:spLocks noGrp="1"/>
          </p:cNvSpPr>
          <p:nvPr>
            <p:ph type="pic" sz="quarter" idx="11"/>
          </p:nvPr>
        </p:nvSpPr>
        <p:spPr>
          <a:xfrm>
            <a:off x="11007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A9C39B67-77C0-492C-9C33-9A2F05609957}"/>
              </a:ext>
            </a:extLst>
          </p:cNvPr>
          <p:cNvSpPr>
            <a:spLocks noGrp="1"/>
          </p:cNvSpPr>
          <p:nvPr>
            <p:ph type="pic" sz="quarter" idx="12"/>
          </p:nvPr>
        </p:nvSpPr>
        <p:spPr>
          <a:xfrm>
            <a:off x="38058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15">
            <a:extLst>
              <a:ext uri="{FF2B5EF4-FFF2-40B4-BE49-F238E27FC236}">
                <a16:creationId xmlns:a16="http://schemas.microsoft.com/office/drawing/2014/main" id="{89FE2F1E-412D-4A14-BF99-4275D5464585}"/>
              </a:ext>
            </a:extLst>
          </p:cNvPr>
          <p:cNvSpPr>
            <a:spLocks noGrp="1"/>
          </p:cNvSpPr>
          <p:nvPr>
            <p:ph type="pic" sz="quarter" idx="13"/>
          </p:nvPr>
        </p:nvSpPr>
        <p:spPr>
          <a:xfrm>
            <a:off x="6510952" y="4012987"/>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3" name="Picture Placeholder 12">
            <a:extLst>
              <a:ext uri="{FF2B5EF4-FFF2-40B4-BE49-F238E27FC236}">
                <a16:creationId xmlns:a16="http://schemas.microsoft.com/office/drawing/2014/main" id="{481CFD21-F2AA-4539-ACD4-F28B10335532}"/>
              </a:ext>
            </a:extLst>
          </p:cNvPr>
          <p:cNvSpPr>
            <a:spLocks noGrp="1"/>
          </p:cNvSpPr>
          <p:nvPr>
            <p:ph type="pic" sz="quarter" idx="14"/>
          </p:nvPr>
        </p:nvSpPr>
        <p:spPr>
          <a:xfrm>
            <a:off x="9216052" y="1739899"/>
            <a:ext cx="1875194" cy="1875194"/>
          </a:xfrm>
          <a:custGeom>
            <a:avLst/>
            <a:gdLst>
              <a:gd name="connsiteX0" fmla="*/ 312539 w 1875194"/>
              <a:gd name="connsiteY0" fmla="*/ 0 h 1875194"/>
              <a:gd name="connsiteX1" fmla="*/ 1562655 w 1875194"/>
              <a:gd name="connsiteY1" fmla="*/ 0 h 1875194"/>
              <a:gd name="connsiteX2" fmla="*/ 1875194 w 1875194"/>
              <a:gd name="connsiteY2" fmla="*/ 312539 h 1875194"/>
              <a:gd name="connsiteX3" fmla="*/ 1875194 w 1875194"/>
              <a:gd name="connsiteY3" fmla="*/ 1562655 h 1875194"/>
              <a:gd name="connsiteX4" fmla="*/ 1562655 w 1875194"/>
              <a:gd name="connsiteY4" fmla="*/ 1875194 h 1875194"/>
              <a:gd name="connsiteX5" fmla="*/ 312539 w 1875194"/>
              <a:gd name="connsiteY5" fmla="*/ 1875194 h 1875194"/>
              <a:gd name="connsiteX6" fmla="*/ 0 w 1875194"/>
              <a:gd name="connsiteY6" fmla="*/ 1562655 h 1875194"/>
              <a:gd name="connsiteX7" fmla="*/ 0 w 1875194"/>
              <a:gd name="connsiteY7" fmla="*/ 312539 h 1875194"/>
              <a:gd name="connsiteX8" fmla="*/ 312539 w 1875194"/>
              <a:gd name="connsiteY8" fmla="*/ 0 h 187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194" h="1875194">
                <a:moveTo>
                  <a:pt x="312539" y="0"/>
                </a:moveTo>
                <a:lnTo>
                  <a:pt x="1562655" y="0"/>
                </a:lnTo>
                <a:cubicBezTo>
                  <a:pt x="1735266" y="0"/>
                  <a:pt x="1875194" y="139928"/>
                  <a:pt x="1875194" y="312539"/>
                </a:cubicBezTo>
                <a:lnTo>
                  <a:pt x="1875194" y="1562655"/>
                </a:lnTo>
                <a:cubicBezTo>
                  <a:pt x="1875194" y="1735266"/>
                  <a:pt x="1735266" y="1875194"/>
                  <a:pt x="1562655" y="1875194"/>
                </a:cubicBezTo>
                <a:lnTo>
                  <a:pt x="312539" y="1875194"/>
                </a:lnTo>
                <a:cubicBezTo>
                  <a:pt x="139928" y="1875194"/>
                  <a:pt x="0" y="1735266"/>
                  <a:pt x="0" y="1562655"/>
                </a:cubicBezTo>
                <a:lnTo>
                  <a:pt x="0" y="312539"/>
                </a:lnTo>
                <a:cubicBezTo>
                  <a:pt x="0" y="139928"/>
                  <a:pt x="139928" y="0"/>
                  <a:pt x="312539"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625273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20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4" grpId="0" animBg="1"/>
      <p:bldP spid="15" grpId="0" animBg="1"/>
      <p:bldP spid="16" grpId="0" animBg="1"/>
      <p:bldP spid="13"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5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8608650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6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2"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6"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8412793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7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2786512"/>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4" y="800100"/>
            <a:ext cx="2562226" cy="3271388"/>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0773408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8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00100"/>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3514724"/>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7794801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9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3514725"/>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8829674" y="800100"/>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3148491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0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800100"/>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4" y="3514724"/>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8899080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1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3514725"/>
            <a:ext cx="2562226" cy="2543175"/>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3">
            <a:extLst>
              <a:ext uri="{FF2B5EF4-FFF2-40B4-BE49-F238E27FC236}">
                <a16:creationId xmlns:a16="http://schemas.microsoft.com/office/drawing/2014/main" id="{8EA421E6-4230-436E-8D23-C39D5E9F1A1F}"/>
              </a:ext>
            </a:extLst>
          </p:cNvPr>
          <p:cNvSpPr>
            <a:spLocks noGrp="1"/>
          </p:cNvSpPr>
          <p:nvPr>
            <p:ph type="pic" sz="quarter" idx="14"/>
          </p:nvPr>
        </p:nvSpPr>
        <p:spPr>
          <a:xfrm>
            <a:off x="3533774" y="800100"/>
            <a:ext cx="2562226" cy="2543176"/>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11062448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2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79048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79048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79048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7826499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3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60960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79048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79048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9828951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4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60960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60960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3606312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13" name="Picture Placeholder 12">
            <a:extLst>
              <a:ext uri="{FF2B5EF4-FFF2-40B4-BE49-F238E27FC236}">
                <a16:creationId xmlns:a16="http://schemas.microsoft.com/office/drawing/2014/main" id="{E50F6728-F534-4EAE-A31F-ADFD1C60E51D}"/>
              </a:ext>
            </a:extLst>
          </p:cNvPr>
          <p:cNvSpPr>
            <a:spLocks noGrp="1"/>
          </p:cNvSpPr>
          <p:nvPr>
            <p:ph type="pic" sz="quarter" idx="12"/>
          </p:nvPr>
        </p:nvSpPr>
        <p:spPr>
          <a:xfrm>
            <a:off x="1317004" y="203538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4" name="Picture Placeholder 13">
            <a:extLst>
              <a:ext uri="{FF2B5EF4-FFF2-40B4-BE49-F238E27FC236}">
                <a16:creationId xmlns:a16="http://schemas.microsoft.com/office/drawing/2014/main" id="{A9C13111-A9CF-4E92-95E8-C455D11776D3}"/>
              </a:ext>
            </a:extLst>
          </p:cNvPr>
          <p:cNvSpPr>
            <a:spLocks noGrp="1"/>
          </p:cNvSpPr>
          <p:nvPr>
            <p:ph type="pic" sz="quarter" idx="13"/>
          </p:nvPr>
        </p:nvSpPr>
        <p:spPr>
          <a:xfrm>
            <a:off x="1317004" y="431895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6" name="Picture Placeholder 15">
            <a:extLst>
              <a:ext uri="{FF2B5EF4-FFF2-40B4-BE49-F238E27FC236}">
                <a16:creationId xmlns:a16="http://schemas.microsoft.com/office/drawing/2014/main" id="{CA3EB88D-A73A-44D4-AC36-3D68C3459D9B}"/>
              </a:ext>
            </a:extLst>
          </p:cNvPr>
          <p:cNvSpPr>
            <a:spLocks noGrp="1"/>
          </p:cNvSpPr>
          <p:nvPr>
            <p:ph type="pic" sz="quarter" idx="14"/>
          </p:nvPr>
        </p:nvSpPr>
        <p:spPr>
          <a:xfrm>
            <a:off x="6666879" y="431895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5" name="Picture Placeholder 14">
            <a:extLst>
              <a:ext uri="{FF2B5EF4-FFF2-40B4-BE49-F238E27FC236}">
                <a16:creationId xmlns:a16="http://schemas.microsoft.com/office/drawing/2014/main" id="{A427CB01-E118-44E4-9438-A91D4F1ACF6D}"/>
              </a:ext>
            </a:extLst>
          </p:cNvPr>
          <p:cNvSpPr>
            <a:spLocks noGrp="1"/>
          </p:cNvSpPr>
          <p:nvPr>
            <p:ph type="pic" sz="quarter" idx="15"/>
          </p:nvPr>
        </p:nvSpPr>
        <p:spPr>
          <a:xfrm>
            <a:off x="6666879" y="2035380"/>
            <a:ext cx="1396724" cy="1407466"/>
          </a:xfrm>
          <a:custGeom>
            <a:avLst/>
            <a:gdLst>
              <a:gd name="connsiteX0" fmla="*/ 698362 w 1396724"/>
              <a:gd name="connsiteY0" fmla="*/ 0 h 1407466"/>
              <a:gd name="connsiteX1" fmla="*/ 1396724 w 1396724"/>
              <a:gd name="connsiteY1" fmla="*/ 703733 h 1407466"/>
              <a:gd name="connsiteX2" fmla="*/ 698362 w 1396724"/>
              <a:gd name="connsiteY2" fmla="*/ 1407466 h 1407466"/>
              <a:gd name="connsiteX3" fmla="*/ 0 w 1396724"/>
              <a:gd name="connsiteY3" fmla="*/ 703733 h 1407466"/>
              <a:gd name="connsiteX4" fmla="*/ 698362 w 1396724"/>
              <a:gd name="connsiteY4" fmla="*/ 0 h 140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6724" h="1407466">
                <a:moveTo>
                  <a:pt x="698362" y="0"/>
                </a:moveTo>
                <a:cubicBezTo>
                  <a:pt x="1084057" y="0"/>
                  <a:pt x="1396724" y="315072"/>
                  <a:pt x="1396724" y="703733"/>
                </a:cubicBezTo>
                <a:cubicBezTo>
                  <a:pt x="1396724" y="1092394"/>
                  <a:pt x="1084057" y="1407466"/>
                  <a:pt x="698362" y="1407466"/>
                </a:cubicBezTo>
                <a:cubicBezTo>
                  <a:pt x="312667" y="1407466"/>
                  <a:pt x="0" y="1092394"/>
                  <a:pt x="0" y="703733"/>
                </a:cubicBezTo>
                <a:cubicBezTo>
                  <a:pt x="0" y="315072"/>
                  <a:pt x="312667" y="0"/>
                  <a:pt x="698362"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87684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225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325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3" grpId="0" animBg="1"/>
      <p:bldP spid="14" grpId="0" animBg="1"/>
      <p:bldP spid="16" grpId="0" animBg="1"/>
      <p:bldP spid="15"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5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79048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60960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60960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109006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6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26089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26089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26089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3950548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7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8001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2608942"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2608942"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9340800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8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800100"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8001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5824551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9_Push from right">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0DF6BE21-2C73-4074-9D88-50DB9FF10A47}"/>
              </a:ext>
            </a:extLst>
          </p:cNvPr>
          <p:cNvSpPr>
            <a:spLocks noGrp="1"/>
          </p:cNvSpPr>
          <p:nvPr>
            <p:ph type="pic" sz="quarter" idx="21"/>
          </p:nvPr>
        </p:nvSpPr>
        <p:spPr>
          <a:xfrm>
            <a:off x="2608942" y="2607709"/>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F95A89DB-C14C-4624-9D18-E2C68CCB6D42}"/>
              </a:ext>
            </a:extLst>
          </p:cNvPr>
          <p:cNvSpPr>
            <a:spLocks noGrp="1"/>
          </p:cNvSpPr>
          <p:nvPr>
            <p:ph type="pic" sz="quarter" idx="22"/>
          </p:nvPr>
        </p:nvSpPr>
        <p:spPr>
          <a:xfrm>
            <a:off x="800100" y="4421740"/>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33ED50C8-0BBA-40B1-988C-6D72E1345C7E}"/>
              </a:ext>
            </a:extLst>
          </p:cNvPr>
          <p:cNvSpPr>
            <a:spLocks noGrp="1"/>
          </p:cNvSpPr>
          <p:nvPr>
            <p:ph type="pic" sz="quarter" idx="20"/>
          </p:nvPr>
        </p:nvSpPr>
        <p:spPr>
          <a:xfrm>
            <a:off x="800100" y="812945"/>
            <a:ext cx="3487058" cy="1636160"/>
          </a:xfrm>
          <a:custGeom>
            <a:avLst/>
            <a:gdLst>
              <a:gd name="connsiteX0" fmla="*/ 0 w 5176157"/>
              <a:gd name="connsiteY0" fmla="*/ 0 h 6858000"/>
              <a:gd name="connsiteX1" fmla="*/ 5176157 w 5176157"/>
              <a:gd name="connsiteY1" fmla="*/ 0 h 6858000"/>
              <a:gd name="connsiteX2" fmla="*/ 5176157 w 5176157"/>
              <a:gd name="connsiteY2" fmla="*/ 6858000 h 6858000"/>
              <a:gd name="connsiteX3" fmla="*/ 0 w 51761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76157" h="6858000">
                <a:moveTo>
                  <a:pt x="0" y="0"/>
                </a:moveTo>
                <a:lnTo>
                  <a:pt x="5176157" y="0"/>
                </a:lnTo>
                <a:lnTo>
                  <a:pt x="517615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45429213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2017485"/>
            <a:ext cx="12192000" cy="8875486"/>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007873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0 2.22222E-6 L 0 0.27592 " pathEditMode="relative" rAng="0" ptsTypes="AA">
                                      <p:cBhvr>
                                        <p:cTn id="6" dur="3000" fill="hold"/>
                                        <p:tgtEl>
                                          <p:spTgt spid="4"/>
                                        </p:tgtEl>
                                        <p:attrNameLst>
                                          <p:attrName>ppt_x</p:attrName>
                                          <p:attrName>ppt_y</p:attrName>
                                        </p:attrNameLst>
                                      </p:cBhvr>
                                      <p:rCtr x="0" y="13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9_Push from bottom">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0BC329E-CA83-49D1-95FE-2F1784F44DA5}"/>
              </a:ext>
            </a:extLst>
          </p:cNvPr>
          <p:cNvSpPr>
            <a:spLocks noGrp="1"/>
          </p:cNvSpPr>
          <p:nvPr>
            <p:ph type="pic" sz="quarter" idx="13"/>
          </p:nvPr>
        </p:nvSpPr>
        <p:spPr>
          <a:xfrm>
            <a:off x="0" y="1439917"/>
            <a:ext cx="9764110" cy="3978166"/>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260450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0-#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_Push from bottom">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C0BC329E-CA83-49D1-95FE-2F1784F44DA5}"/>
              </a:ext>
            </a:extLst>
          </p:cNvPr>
          <p:cNvSpPr>
            <a:spLocks noGrp="1"/>
          </p:cNvSpPr>
          <p:nvPr>
            <p:ph type="pic" sz="quarter" idx="13"/>
          </p:nvPr>
        </p:nvSpPr>
        <p:spPr>
          <a:xfrm>
            <a:off x="2427890" y="1439917"/>
            <a:ext cx="9764110" cy="3978166"/>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855035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Push from left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1943100" y="0"/>
            <a:ext cx="141351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9183230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grpId="1" nodeType="withEffect">
                                  <p:stCondLst>
                                    <p:cond delay="1000"/>
                                  </p:stCondLst>
                                  <p:childTnLst>
                                    <p:animMotion origin="layout" path="M -2.5E-6 0 L 0.15313 0 " pathEditMode="relative" rAng="0" ptsTypes="AA">
                                      <p:cBhvr>
                                        <p:cTn id="10" dur="3000" fill="hold"/>
                                        <p:tgtEl>
                                          <p:spTgt spid="4"/>
                                        </p:tgtEl>
                                        <p:attrNameLst>
                                          <p:attrName>ppt_x</p:attrName>
                                          <p:attrName>ppt_y</p:attrName>
                                        </p:attrNameLst>
                                      </p:cBhvr>
                                      <p:rCtr x="76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sh from bottom_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E9CDD3-2860-4C6C-B371-893A943C5715}"/>
              </a:ext>
            </a:extLst>
          </p:cNvPr>
          <p:cNvSpPr>
            <a:spLocks noGrp="1"/>
          </p:cNvSpPr>
          <p:nvPr>
            <p:ph type="pic" sz="quarter" idx="13"/>
          </p:nvPr>
        </p:nvSpPr>
        <p:spPr>
          <a:xfrm>
            <a:off x="4943475" y="46101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7" name="Picture Placeholder 6">
            <a:extLst>
              <a:ext uri="{FF2B5EF4-FFF2-40B4-BE49-F238E27FC236}">
                <a16:creationId xmlns:a16="http://schemas.microsoft.com/office/drawing/2014/main" id="{F997F2CE-8005-4591-AD82-1F94F2A66260}"/>
              </a:ext>
            </a:extLst>
          </p:cNvPr>
          <p:cNvSpPr>
            <a:spLocks noGrp="1"/>
          </p:cNvSpPr>
          <p:nvPr>
            <p:ph type="pic" sz="quarter" idx="12"/>
          </p:nvPr>
        </p:nvSpPr>
        <p:spPr>
          <a:xfrm>
            <a:off x="4943475" y="26670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562008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FBAC-6A80-49E3-9C2D-008A1CAFEFB7}"/>
              </a:ext>
            </a:extLst>
          </p:cNvPr>
          <p:cNvSpPr>
            <a:spLocks noGrp="1"/>
          </p:cNvSpPr>
          <p:nvPr>
            <p:ph type="title"/>
          </p:nvPr>
        </p:nvSpPr>
        <p:spPr>
          <a:xfrm>
            <a:off x="838200" y="365125"/>
            <a:ext cx="10515600" cy="434975"/>
          </a:xfrm>
        </p:spPr>
        <p:txBody>
          <a:bodyPr>
            <a:normAutofit/>
          </a:bodyPr>
          <a:lstStyle>
            <a:lvl1pPr algn="ctr">
              <a:defRPr sz="2400">
                <a:latin typeface="Raleway SemiBold" panose="020B0703030101060003" pitchFamily="34" charset="0"/>
              </a:defRPr>
            </a:lvl1pPr>
          </a:lstStyle>
          <a:p>
            <a:endParaRPr lang="id-ID"/>
          </a:p>
        </p:txBody>
      </p:sp>
      <p:sp>
        <p:nvSpPr>
          <p:cNvPr id="8" name="Text Placeholder 7">
            <a:extLst>
              <a:ext uri="{FF2B5EF4-FFF2-40B4-BE49-F238E27FC236}">
                <a16:creationId xmlns:a16="http://schemas.microsoft.com/office/drawing/2014/main" id="{B9D5177A-CC64-4E50-9B36-B6148E7D07DD}"/>
              </a:ext>
            </a:extLst>
          </p:cNvPr>
          <p:cNvSpPr>
            <a:spLocks noGrp="1"/>
          </p:cNvSpPr>
          <p:nvPr>
            <p:ph type="body" sz="quarter" idx="10"/>
          </p:nvPr>
        </p:nvSpPr>
        <p:spPr>
          <a:xfrm>
            <a:off x="838200" y="866775"/>
            <a:ext cx="10515600" cy="190500"/>
          </a:xfrm>
        </p:spPr>
        <p:txBody>
          <a:bodyPr>
            <a:noAutofit/>
          </a:bodyPr>
          <a:lstStyle>
            <a:lvl1pPr marL="0" indent="0" algn="ctr">
              <a:buNone/>
              <a:defRPr sz="1100">
                <a:solidFill>
                  <a:schemeClr val="bg1"/>
                </a:solidFill>
                <a:latin typeface="Raleway Thin" panose="020B0203030101060003" pitchFamily="34" charset="0"/>
              </a:defRPr>
            </a:lvl1pPr>
          </a:lstStyle>
          <a:p>
            <a:pPr lvl="0"/>
            <a:endParaRPr lang="id-ID"/>
          </a:p>
        </p:txBody>
      </p:sp>
      <p:sp>
        <p:nvSpPr>
          <p:cNvPr id="18" name="Picture Placeholder 17">
            <a:extLst>
              <a:ext uri="{FF2B5EF4-FFF2-40B4-BE49-F238E27FC236}">
                <a16:creationId xmlns:a16="http://schemas.microsoft.com/office/drawing/2014/main" id="{5D8C9BC9-13FC-4F77-A20F-A5F213D23803}"/>
              </a:ext>
            </a:extLst>
          </p:cNvPr>
          <p:cNvSpPr>
            <a:spLocks noGrp="1"/>
          </p:cNvSpPr>
          <p:nvPr>
            <p:ph type="pic" sz="quarter" idx="12"/>
          </p:nvPr>
        </p:nvSpPr>
        <p:spPr>
          <a:xfrm>
            <a:off x="1091893" y="2134273"/>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9" name="Picture Placeholder 18">
            <a:extLst>
              <a:ext uri="{FF2B5EF4-FFF2-40B4-BE49-F238E27FC236}">
                <a16:creationId xmlns:a16="http://schemas.microsoft.com/office/drawing/2014/main" id="{FE2DFA02-7EB0-404F-827C-DB9B5CB3D414}"/>
              </a:ext>
            </a:extLst>
          </p:cNvPr>
          <p:cNvSpPr>
            <a:spLocks noGrp="1"/>
          </p:cNvSpPr>
          <p:nvPr>
            <p:ph type="pic" sz="quarter" idx="13"/>
          </p:nvPr>
        </p:nvSpPr>
        <p:spPr>
          <a:xfrm>
            <a:off x="1091893" y="4417845"/>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0" name="Picture Placeholder 19">
            <a:extLst>
              <a:ext uri="{FF2B5EF4-FFF2-40B4-BE49-F238E27FC236}">
                <a16:creationId xmlns:a16="http://schemas.microsoft.com/office/drawing/2014/main" id="{B6FA1B44-A1E9-46C8-8B64-24EEDE0C897B}"/>
              </a:ext>
            </a:extLst>
          </p:cNvPr>
          <p:cNvSpPr>
            <a:spLocks noGrp="1"/>
          </p:cNvSpPr>
          <p:nvPr>
            <p:ph type="pic" sz="quarter" idx="14"/>
          </p:nvPr>
        </p:nvSpPr>
        <p:spPr>
          <a:xfrm>
            <a:off x="4652700" y="4417845"/>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1" name="Picture Placeholder 20">
            <a:extLst>
              <a:ext uri="{FF2B5EF4-FFF2-40B4-BE49-F238E27FC236}">
                <a16:creationId xmlns:a16="http://schemas.microsoft.com/office/drawing/2014/main" id="{F7F50B2F-956F-4C4A-A739-0BC2F4ED1F27}"/>
              </a:ext>
            </a:extLst>
          </p:cNvPr>
          <p:cNvSpPr>
            <a:spLocks noGrp="1"/>
          </p:cNvSpPr>
          <p:nvPr>
            <p:ph type="pic" sz="quarter" idx="15"/>
          </p:nvPr>
        </p:nvSpPr>
        <p:spPr>
          <a:xfrm>
            <a:off x="8204398" y="4417845"/>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7" name="Picture Placeholder 16">
            <a:extLst>
              <a:ext uri="{FF2B5EF4-FFF2-40B4-BE49-F238E27FC236}">
                <a16:creationId xmlns:a16="http://schemas.microsoft.com/office/drawing/2014/main" id="{59D26D4F-814F-4B2A-927C-5F4A3BE3178A}"/>
              </a:ext>
            </a:extLst>
          </p:cNvPr>
          <p:cNvSpPr>
            <a:spLocks noGrp="1"/>
          </p:cNvSpPr>
          <p:nvPr>
            <p:ph type="pic" sz="quarter" idx="16"/>
          </p:nvPr>
        </p:nvSpPr>
        <p:spPr>
          <a:xfrm>
            <a:off x="4651160" y="2134274"/>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22" name="Picture Placeholder 21">
            <a:extLst>
              <a:ext uri="{FF2B5EF4-FFF2-40B4-BE49-F238E27FC236}">
                <a16:creationId xmlns:a16="http://schemas.microsoft.com/office/drawing/2014/main" id="{3F6DD89C-2FCD-4CA6-B3C3-60EE2088B84D}"/>
              </a:ext>
            </a:extLst>
          </p:cNvPr>
          <p:cNvSpPr>
            <a:spLocks noGrp="1"/>
          </p:cNvSpPr>
          <p:nvPr>
            <p:ph type="pic" sz="quarter" idx="17"/>
          </p:nvPr>
        </p:nvSpPr>
        <p:spPr>
          <a:xfrm>
            <a:off x="8204398" y="2134274"/>
            <a:ext cx="1209676" cy="1209676"/>
          </a:xfrm>
          <a:custGeom>
            <a:avLst/>
            <a:gdLst>
              <a:gd name="connsiteX0" fmla="*/ 604838 w 1209676"/>
              <a:gd name="connsiteY0" fmla="*/ 0 h 1209676"/>
              <a:gd name="connsiteX1" fmla="*/ 1209676 w 1209676"/>
              <a:gd name="connsiteY1" fmla="*/ 604838 h 1209676"/>
              <a:gd name="connsiteX2" fmla="*/ 604838 w 1209676"/>
              <a:gd name="connsiteY2" fmla="*/ 1209676 h 1209676"/>
              <a:gd name="connsiteX3" fmla="*/ 0 w 1209676"/>
              <a:gd name="connsiteY3" fmla="*/ 604838 h 1209676"/>
              <a:gd name="connsiteX4" fmla="*/ 604838 w 1209676"/>
              <a:gd name="connsiteY4" fmla="*/ 0 h 1209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676" h="1209676">
                <a:moveTo>
                  <a:pt x="604838" y="0"/>
                </a:moveTo>
                <a:cubicBezTo>
                  <a:pt x="938881" y="0"/>
                  <a:pt x="1209676" y="270795"/>
                  <a:pt x="1209676" y="604838"/>
                </a:cubicBezTo>
                <a:cubicBezTo>
                  <a:pt x="1209676" y="938881"/>
                  <a:pt x="938881" y="1209676"/>
                  <a:pt x="604838" y="1209676"/>
                </a:cubicBezTo>
                <a:cubicBezTo>
                  <a:pt x="270795" y="1209676"/>
                  <a:pt x="0" y="938881"/>
                  <a:pt x="0" y="604838"/>
                </a:cubicBezTo>
                <a:cubicBezTo>
                  <a:pt x="0" y="270795"/>
                  <a:pt x="270795" y="0"/>
                  <a:pt x="604838"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931107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ppt_x"/>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225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ppt_x"/>
                                          </p:val>
                                        </p:tav>
                                        <p:tav tm="100000">
                                          <p:val>
                                            <p:strVal val="#ppt_x"/>
                                          </p:val>
                                        </p:tav>
                                      </p:tavLst>
                                    </p:anim>
                                    <p:anim calcmode="lin" valueType="num">
                                      <p:cBhvr additive="base">
                                        <p:cTn id="24" dur="10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3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1" decel="100000" fill="hold" grpId="0" nodeType="withEffect">
                                  <p:stCondLst>
                                    <p:cond delay="425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4" decel="100000" fill="hold" grpId="0" nodeType="withEffect">
                                  <p:stCondLst>
                                    <p:cond delay="525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ppt_x"/>
                                          </p:val>
                                        </p:tav>
                                        <p:tav tm="100000">
                                          <p:val>
                                            <p:strVal val="#ppt_x"/>
                                          </p:val>
                                        </p:tav>
                                      </p:tavLst>
                                    </p:anim>
                                    <p:anim calcmode="lin" valueType="num">
                                      <p:cBhvr additive="base">
                                        <p:cTn id="36"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tmplLst>
          <p:tmpl lvl="1">
            <p:tnLst>
              <p:par>
                <p:cTn presetID="2" presetClass="entr" presetSubtype="1" decel="10000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18" grpId="0" animBg="1"/>
      <p:bldP spid="19" grpId="0" animBg="1"/>
      <p:bldP spid="20" grpId="0" animBg="1"/>
      <p:bldP spid="21" grpId="0" animBg="1"/>
      <p:bldP spid="17" grpId="0" animBg="1"/>
      <p:bldP spid="22"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Push from bottom_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575082-5B08-48C1-B434-36D0EDE2C980}"/>
              </a:ext>
            </a:extLst>
          </p:cNvPr>
          <p:cNvSpPr>
            <a:spLocks noGrp="1"/>
          </p:cNvSpPr>
          <p:nvPr>
            <p:ph type="pic" sz="quarter" idx="13"/>
          </p:nvPr>
        </p:nvSpPr>
        <p:spPr>
          <a:xfrm>
            <a:off x="4943475" y="26670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9" name="Picture Placeholder 8">
            <a:extLst>
              <a:ext uri="{FF2B5EF4-FFF2-40B4-BE49-F238E27FC236}">
                <a16:creationId xmlns:a16="http://schemas.microsoft.com/office/drawing/2014/main" id="{1450D891-3168-4661-B863-DA2A8AF5ACE6}"/>
              </a:ext>
            </a:extLst>
          </p:cNvPr>
          <p:cNvSpPr>
            <a:spLocks noGrp="1"/>
          </p:cNvSpPr>
          <p:nvPr>
            <p:ph type="pic" sz="quarter" idx="12"/>
          </p:nvPr>
        </p:nvSpPr>
        <p:spPr>
          <a:xfrm>
            <a:off x="4943475" y="7239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9">
            <a:extLst>
              <a:ext uri="{FF2B5EF4-FFF2-40B4-BE49-F238E27FC236}">
                <a16:creationId xmlns:a16="http://schemas.microsoft.com/office/drawing/2014/main" id="{A97169C8-FF79-4F98-9844-9C6F91EF678D}"/>
              </a:ext>
            </a:extLst>
          </p:cNvPr>
          <p:cNvSpPr>
            <a:spLocks noGrp="1"/>
          </p:cNvSpPr>
          <p:nvPr>
            <p:ph type="pic" sz="quarter" idx="14"/>
          </p:nvPr>
        </p:nvSpPr>
        <p:spPr>
          <a:xfrm>
            <a:off x="4943475" y="46101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751304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Push from bottom_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FF7D7AD-17F4-453C-827C-C86AD8FDA4CA}"/>
              </a:ext>
            </a:extLst>
          </p:cNvPr>
          <p:cNvSpPr>
            <a:spLocks noGrp="1"/>
          </p:cNvSpPr>
          <p:nvPr>
            <p:ph type="pic" sz="quarter" idx="13"/>
          </p:nvPr>
        </p:nvSpPr>
        <p:spPr>
          <a:xfrm>
            <a:off x="4943475" y="26670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DD79256B-A67E-4183-933F-C1E5D911A95F}"/>
              </a:ext>
            </a:extLst>
          </p:cNvPr>
          <p:cNvSpPr>
            <a:spLocks noGrp="1"/>
          </p:cNvSpPr>
          <p:nvPr>
            <p:ph type="pic" sz="quarter" idx="12"/>
          </p:nvPr>
        </p:nvSpPr>
        <p:spPr>
          <a:xfrm>
            <a:off x="4943475" y="723900"/>
            <a:ext cx="2305050" cy="1524000"/>
          </a:xfrm>
          <a:custGeom>
            <a:avLst/>
            <a:gdLst>
              <a:gd name="connsiteX0" fmla="*/ 0 w 2305050"/>
              <a:gd name="connsiteY0" fmla="*/ 0 h 1524000"/>
              <a:gd name="connsiteX1" fmla="*/ 2305050 w 2305050"/>
              <a:gd name="connsiteY1" fmla="*/ 0 h 1524000"/>
              <a:gd name="connsiteX2" fmla="*/ 2305050 w 2305050"/>
              <a:gd name="connsiteY2" fmla="*/ 1524000 h 1524000"/>
              <a:gd name="connsiteX3" fmla="*/ 0 w 2305050"/>
              <a:gd name="connsiteY3" fmla="*/ 1524000 h 1524000"/>
            </a:gdLst>
            <a:ahLst/>
            <a:cxnLst>
              <a:cxn ang="0">
                <a:pos x="connsiteX0" y="connsiteY0"/>
              </a:cxn>
              <a:cxn ang="0">
                <a:pos x="connsiteX1" y="connsiteY1"/>
              </a:cxn>
              <a:cxn ang="0">
                <a:pos x="connsiteX2" y="connsiteY2"/>
              </a:cxn>
              <a:cxn ang="0">
                <a:pos x="connsiteX3" y="connsiteY3"/>
              </a:cxn>
            </a:cxnLst>
            <a:rect l="l" t="t" r="r" b="b"/>
            <a:pathLst>
              <a:path w="2305050" h="1524000">
                <a:moveTo>
                  <a:pt x="0" y="0"/>
                </a:moveTo>
                <a:lnTo>
                  <a:pt x="2305050" y="0"/>
                </a:lnTo>
                <a:lnTo>
                  <a:pt x="2305050" y="1524000"/>
                </a:lnTo>
                <a:lnTo>
                  <a:pt x="0" y="1524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502787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Push from r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0759149"/>
      </p:ext>
    </p:extLst>
  </p:cSld>
  <p:clrMapOvr>
    <a:masterClrMapping/>
  </p:clrMapOvr>
  <p:transition spd="slow">
    <p:push/>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ush from lef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980646"/>
      </p:ext>
    </p:extLst>
  </p:cSld>
  <p:clrMapOvr>
    <a:masterClrMapping/>
  </p:clrMapOvr>
  <p:transition spd="slow">
    <p:push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ush from bot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47540"/>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5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67CE5CE-6513-41BE-BA52-9356CDE74918}"/>
              </a:ext>
            </a:extLst>
          </p:cNvPr>
          <p:cNvSpPr>
            <a:spLocks noGrp="1"/>
          </p:cNvSpPr>
          <p:nvPr>
            <p:ph type="pic" sz="quarter" idx="13"/>
          </p:nvPr>
        </p:nvSpPr>
        <p:spPr>
          <a:xfrm>
            <a:off x="0" y="0"/>
            <a:ext cx="6556375" cy="6556375"/>
          </a:xfrm>
          <a:custGeom>
            <a:avLst/>
            <a:gdLst>
              <a:gd name="connsiteX0" fmla="*/ 0 w 6556375"/>
              <a:gd name="connsiteY0" fmla="*/ 0 h 6556375"/>
              <a:gd name="connsiteX1" fmla="*/ 6556375 w 6556375"/>
              <a:gd name="connsiteY1" fmla="*/ 0 h 6556375"/>
              <a:gd name="connsiteX2" fmla="*/ 6554570 w 6556375"/>
              <a:gd name="connsiteY2" fmla="*/ 180567 h 6556375"/>
              <a:gd name="connsiteX3" fmla="*/ 0 w 6556375"/>
              <a:gd name="connsiteY3" fmla="*/ 6556375 h 6556375"/>
              <a:gd name="connsiteX4" fmla="*/ 0 w 6556375"/>
              <a:gd name="connsiteY4" fmla="*/ 0 h 655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375" h="6556375">
                <a:moveTo>
                  <a:pt x="0" y="0"/>
                </a:moveTo>
                <a:lnTo>
                  <a:pt x="6556375" y="0"/>
                </a:lnTo>
                <a:cubicBezTo>
                  <a:pt x="6556375" y="61393"/>
                  <a:pt x="6556375" y="120980"/>
                  <a:pt x="6554570" y="180567"/>
                </a:cubicBezTo>
                <a:cubicBezTo>
                  <a:pt x="6458869" y="3717867"/>
                  <a:pt x="3560774" y="6556375"/>
                  <a:pt x="0" y="6556375"/>
                </a:cubicBezTo>
                <a:cubicBezTo>
                  <a:pt x="0" y="0"/>
                  <a:pt x="0" y="0"/>
                  <a:pt x="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4993314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_Push from bottom">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D3F2189-CBB8-44A3-ACF6-033A25C228CF}"/>
              </a:ext>
            </a:extLst>
          </p:cNvPr>
          <p:cNvSpPr>
            <a:spLocks noGrp="1"/>
          </p:cNvSpPr>
          <p:nvPr>
            <p:ph type="pic" sz="quarter" idx="13"/>
          </p:nvPr>
        </p:nvSpPr>
        <p:spPr>
          <a:xfrm>
            <a:off x="5635625" y="0"/>
            <a:ext cx="6556375" cy="6556375"/>
          </a:xfrm>
          <a:custGeom>
            <a:avLst/>
            <a:gdLst>
              <a:gd name="connsiteX0" fmla="*/ 0 w 6556375"/>
              <a:gd name="connsiteY0" fmla="*/ 0 h 6556375"/>
              <a:gd name="connsiteX1" fmla="*/ 6556375 w 6556375"/>
              <a:gd name="connsiteY1" fmla="*/ 0 h 6556375"/>
              <a:gd name="connsiteX2" fmla="*/ 6556375 w 6556375"/>
              <a:gd name="connsiteY2" fmla="*/ 6556375 h 6556375"/>
              <a:gd name="connsiteX3" fmla="*/ 1805 w 6556375"/>
              <a:gd name="connsiteY3" fmla="*/ 180567 h 6556375"/>
              <a:gd name="connsiteX4" fmla="*/ 0 w 6556375"/>
              <a:gd name="connsiteY4" fmla="*/ 0 h 6556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375" h="6556375">
                <a:moveTo>
                  <a:pt x="0" y="0"/>
                </a:moveTo>
                <a:lnTo>
                  <a:pt x="6556375" y="0"/>
                </a:lnTo>
                <a:cubicBezTo>
                  <a:pt x="6556375" y="0"/>
                  <a:pt x="6556375" y="0"/>
                  <a:pt x="6556375" y="6556375"/>
                </a:cubicBezTo>
                <a:cubicBezTo>
                  <a:pt x="2995601" y="6556375"/>
                  <a:pt x="97506" y="3717867"/>
                  <a:pt x="1805" y="180567"/>
                </a:cubicBezTo>
                <a:cubicBezTo>
                  <a:pt x="0" y="120980"/>
                  <a:pt x="0" y="61393"/>
                  <a:pt x="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598404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_Push from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B43A511-0699-45BC-995F-A20A1E52BBB0}"/>
              </a:ext>
            </a:extLst>
          </p:cNvPr>
          <p:cNvSpPr>
            <a:spLocks noGrp="1"/>
          </p:cNvSpPr>
          <p:nvPr>
            <p:ph type="pic" sz="quarter" idx="13"/>
          </p:nvPr>
        </p:nvSpPr>
        <p:spPr>
          <a:xfrm>
            <a:off x="0" y="-1"/>
            <a:ext cx="7076167" cy="6858000"/>
          </a:xfrm>
          <a:custGeom>
            <a:avLst/>
            <a:gdLst>
              <a:gd name="connsiteX0" fmla="*/ 3260454 w 7076167"/>
              <a:gd name="connsiteY0" fmla="*/ 0 h 6858000"/>
              <a:gd name="connsiteX1" fmla="*/ 7076167 w 7076167"/>
              <a:gd name="connsiteY1" fmla="*/ 0 h 6858000"/>
              <a:gd name="connsiteX2" fmla="*/ 3812327 w 7076167"/>
              <a:gd name="connsiteY2" fmla="*/ 6858000 h 6858000"/>
              <a:gd name="connsiteX3" fmla="*/ 0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3260454" y="0"/>
                </a:moveTo>
                <a:lnTo>
                  <a:pt x="7076167" y="0"/>
                </a:lnTo>
                <a:lnTo>
                  <a:pt x="3812327"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047437465"/>
      </p:ext>
    </p:extLst>
  </p:cSld>
  <p:clrMapOvr>
    <a:masterClrMapping/>
  </p:clrMapOvr>
  <p:transition spd="slow">
    <p:push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C03739-F3C1-4B90-85AB-BC92636C846B}"/>
              </a:ext>
            </a:extLst>
          </p:cNvPr>
          <p:cNvSpPr>
            <a:spLocks noGrp="1"/>
          </p:cNvSpPr>
          <p:nvPr>
            <p:ph type="pic" sz="quarter" idx="13"/>
          </p:nvPr>
        </p:nvSpPr>
        <p:spPr>
          <a:xfrm>
            <a:off x="5115831" y="0"/>
            <a:ext cx="7076167" cy="6858000"/>
          </a:xfrm>
          <a:custGeom>
            <a:avLst/>
            <a:gdLst>
              <a:gd name="connsiteX0" fmla="*/ 0 w 7076167"/>
              <a:gd name="connsiteY0" fmla="*/ 0 h 6858000"/>
              <a:gd name="connsiteX1" fmla="*/ 3815713 w 7076167"/>
              <a:gd name="connsiteY1" fmla="*/ 0 h 6858000"/>
              <a:gd name="connsiteX2" fmla="*/ 7076167 w 7076167"/>
              <a:gd name="connsiteY2" fmla="*/ 6858000 h 6858000"/>
              <a:gd name="connsiteX3" fmla="*/ 3263840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0" y="0"/>
                </a:moveTo>
                <a:lnTo>
                  <a:pt x="3815713" y="0"/>
                </a:lnTo>
                <a:lnTo>
                  <a:pt x="7076167" y="6858000"/>
                </a:lnTo>
                <a:lnTo>
                  <a:pt x="326384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718977681"/>
      </p:ext>
    </p:extLst>
  </p:cSld>
  <p:clrMapOvr>
    <a:masterClrMapping/>
  </p:clrMapOvr>
  <p:transition spd="slow">
    <p:push/>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Push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20A04E-6DBF-47FF-8915-60314F9E2BED}"/>
              </a:ext>
            </a:extLst>
          </p:cNvPr>
          <p:cNvSpPr>
            <a:spLocks noGrp="1"/>
          </p:cNvSpPr>
          <p:nvPr>
            <p:ph type="pic" sz="quarter" idx="13"/>
          </p:nvPr>
        </p:nvSpPr>
        <p:spPr>
          <a:xfrm>
            <a:off x="0" y="1"/>
            <a:ext cx="7076167" cy="6858000"/>
          </a:xfrm>
          <a:custGeom>
            <a:avLst/>
            <a:gdLst>
              <a:gd name="connsiteX0" fmla="*/ 0 w 7076167"/>
              <a:gd name="connsiteY0" fmla="*/ 0 h 6858000"/>
              <a:gd name="connsiteX1" fmla="*/ 3812327 w 7076167"/>
              <a:gd name="connsiteY1" fmla="*/ 0 h 6858000"/>
              <a:gd name="connsiteX2" fmla="*/ 7076167 w 7076167"/>
              <a:gd name="connsiteY2" fmla="*/ 6858000 h 6858000"/>
              <a:gd name="connsiteX3" fmla="*/ 3260454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0" y="0"/>
                </a:moveTo>
                <a:lnTo>
                  <a:pt x="3812327" y="0"/>
                </a:lnTo>
                <a:lnTo>
                  <a:pt x="7076167" y="6858000"/>
                </a:lnTo>
                <a:lnTo>
                  <a:pt x="3260454"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4206412873"/>
      </p:ext>
    </p:extLst>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Push from bottom">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B1D50A4-0540-40B6-A242-E6EC92308CEF}"/>
              </a:ext>
            </a:extLst>
          </p:cNvPr>
          <p:cNvSpPr>
            <a:spLocks noGrp="1"/>
          </p:cNvSpPr>
          <p:nvPr>
            <p:ph type="pic" sz="quarter" idx="16"/>
          </p:nvPr>
        </p:nvSpPr>
        <p:spPr>
          <a:xfrm>
            <a:off x="6426200" y="788275"/>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7" name="Picture Placeholder 6">
            <a:extLst>
              <a:ext uri="{FF2B5EF4-FFF2-40B4-BE49-F238E27FC236}">
                <a16:creationId xmlns:a16="http://schemas.microsoft.com/office/drawing/2014/main" id="{A912055F-58B9-4171-96E0-A3CC6CE2FDF7}"/>
              </a:ext>
            </a:extLst>
          </p:cNvPr>
          <p:cNvSpPr>
            <a:spLocks noGrp="1"/>
          </p:cNvSpPr>
          <p:nvPr>
            <p:ph type="pic" sz="quarter" idx="17"/>
          </p:nvPr>
        </p:nvSpPr>
        <p:spPr>
          <a:xfrm>
            <a:off x="6426200" y="3340100"/>
            <a:ext cx="1701800" cy="1701800"/>
          </a:xfrm>
          <a:custGeom>
            <a:avLst/>
            <a:gdLst>
              <a:gd name="connsiteX0" fmla="*/ 850900 w 1701800"/>
              <a:gd name="connsiteY0" fmla="*/ 0 h 1701800"/>
              <a:gd name="connsiteX1" fmla="*/ 1701800 w 1701800"/>
              <a:gd name="connsiteY1" fmla="*/ 850900 h 1701800"/>
              <a:gd name="connsiteX2" fmla="*/ 850900 w 1701800"/>
              <a:gd name="connsiteY2" fmla="*/ 1701800 h 1701800"/>
              <a:gd name="connsiteX3" fmla="*/ 0 w 1701800"/>
              <a:gd name="connsiteY3" fmla="*/ 850900 h 1701800"/>
              <a:gd name="connsiteX4" fmla="*/ 850900 w 1701800"/>
              <a:gd name="connsiteY4" fmla="*/ 0 h 170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800" h="1701800">
                <a:moveTo>
                  <a:pt x="850900" y="0"/>
                </a:moveTo>
                <a:cubicBezTo>
                  <a:pt x="1320839" y="0"/>
                  <a:pt x="1701800" y="380961"/>
                  <a:pt x="1701800" y="850900"/>
                </a:cubicBezTo>
                <a:cubicBezTo>
                  <a:pt x="1701800" y="1320839"/>
                  <a:pt x="1320839" y="1701800"/>
                  <a:pt x="850900" y="1701800"/>
                </a:cubicBezTo>
                <a:cubicBezTo>
                  <a:pt x="380961" y="1701800"/>
                  <a:pt x="0" y="1320839"/>
                  <a:pt x="0" y="850900"/>
                </a:cubicBezTo>
                <a:cubicBezTo>
                  <a:pt x="0" y="380961"/>
                  <a:pt x="380961" y="0"/>
                  <a:pt x="85090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859511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0_Push from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D01ED2-2904-496F-96E5-2262F3D6868E}"/>
              </a:ext>
            </a:extLst>
          </p:cNvPr>
          <p:cNvSpPr>
            <a:spLocks noGrp="1"/>
          </p:cNvSpPr>
          <p:nvPr>
            <p:ph type="pic" sz="quarter" idx="13"/>
          </p:nvPr>
        </p:nvSpPr>
        <p:spPr>
          <a:xfrm>
            <a:off x="5115833" y="0"/>
            <a:ext cx="7076167" cy="6858000"/>
          </a:xfrm>
          <a:custGeom>
            <a:avLst/>
            <a:gdLst>
              <a:gd name="connsiteX0" fmla="*/ 3263840 w 7076167"/>
              <a:gd name="connsiteY0" fmla="*/ 0 h 6858000"/>
              <a:gd name="connsiteX1" fmla="*/ 7076167 w 7076167"/>
              <a:gd name="connsiteY1" fmla="*/ 0 h 6858000"/>
              <a:gd name="connsiteX2" fmla="*/ 3815713 w 7076167"/>
              <a:gd name="connsiteY2" fmla="*/ 6858000 h 6858000"/>
              <a:gd name="connsiteX3" fmla="*/ 0 w 707616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76167" h="6858000">
                <a:moveTo>
                  <a:pt x="3263840" y="0"/>
                </a:moveTo>
                <a:lnTo>
                  <a:pt x="7076167" y="0"/>
                </a:lnTo>
                <a:lnTo>
                  <a:pt x="3815713"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022764194"/>
      </p:ext>
    </p:extLst>
  </p:cSld>
  <p:clrMapOvr>
    <a:masterClrMapping/>
  </p:clrMapOvr>
  <p:transition spd="slow">
    <p:push/>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Push from bottom">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6FA4EF2-76CB-4AF1-B907-BF9B12EAC53D}"/>
              </a:ext>
            </a:extLst>
          </p:cNvPr>
          <p:cNvSpPr>
            <a:spLocks noGrp="1"/>
          </p:cNvSpPr>
          <p:nvPr>
            <p:ph type="pic" sz="quarter" idx="13"/>
          </p:nvPr>
        </p:nvSpPr>
        <p:spPr>
          <a:xfrm>
            <a:off x="8001000" y="1231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8" name="Picture Placeholder 7">
            <a:extLst>
              <a:ext uri="{FF2B5EF4-FFF2-40B4-BE49-F238E27FC236}">
                <a16:creationId xmlns:a16="http://schemas.microsoft.com/office/drawing/2014/main" id="{71BC65A5-4E80-4D2C-8F92-DB7AE0157038}"/>
              </a:ext>
            </a:extLst>
          </p:cNvPr>
          <p:cNvSpPr>
            <a:spLocks noGrp="1"/>
          </p:cNvSpPr>
          <p:nvPr>
            <p:ph type="pic" sz="quarter" idx="14"/>
          </p:nvPr>
        </p:nvSpPr>
        <p:spPr>
          <a:xfrm>
            <a:off x="1892300" y="1231900"/>
            <a:ext cx="2286000" cy="2286000"/>
          </a:xfrm>
          <a:custGeom>
            <a:avLst/>
            <a:gdLst>
              <a:gd name="connsiteX0" fmla="*/ 1143000 w 2286000"/>
              <a:gd name="connsiteY0" fmla="*/ 0 h 2286000"/>
              <a:gd name="connsiteX1" fmla="*/ 2286000 w 2286000"/>
              <a:gd name="connsiteY1" fmla="*/ 1143000 h 2286000"/>
              <a:gd name="connsiteX2" fmla="*/ 1143000 w 2286000"/>
              <a:gd name="connsiteY2" fmla="*/ 2286000 h 2286000"/>
              <a:gd name="connsiteX3" fmla="*/ 0 w 2286000"/>
              <a:gd name="connsiteY3" fmla="*/ 1143000 h 2286000"/>
              <a:gd name="connsiteX4" fmla="*/ 1143000 w 2286000"/>
              <a:gd name="connsiteY4" fmla="*/ 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1143000" y="0"/>
                </a:moveTo>
                <a:cubicBezTo>
                  <a:pt x="1774261" y="0"/>
                  <a:pt x="2286000" y="511739"/>
                  <a:pt x="2286000" y="1143000"/>
                </a:cubicBezTo>
                <a:cubicBezTo>
                  <a:pt x="2286000" y="1774261"/>
                  <a:pt x="1774261" y="2286000"/>
                  <a:pt x="1143000" y="2286000"/>
                </a:cubicBezTo>
                <a:cubicBezTo>
                  <a:pt x="511739" y="2286000"/>
                  <a:pt x="0" y="1774261"/>
                  <a:pt x="0" y="1143000"/>
                </a:cubicBezTo>
                <a:cubicBezTo>
                  <a:pt x="0" y="511739"/>
                  <a:pt x="511739" y="0"/>
                  <a:pt x="1143000" y="0"/>
                </a:cubicBez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700418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Push from left 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BC984B42-F662-4259-9372-3D02AA1EC36D}"/>
              </a:ext>
            </a:extLst>
          </p:cNvPr>
          <p:cNvSpPr>
            <a:spLocks noGrp="1"/>
          </p:cNvSpPr>
          <p:nvPr>
            <p:ph type="pic" sz="quarter" idx="11"/>
          </p:nvPr>
        </p:nvSpPr>
        <p:spPr>
          <a:xfrm>
            <a:off x="0" y="0"/>
            <a:ext cx="75438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61788715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3333" decel="33333" autoRev="1" fill="hold" grpId="0" nodeType="withEffect">
                                  <p:stCondLst>
                                    <p:cond delay="0"/>
                                  </p:stCondLst>
                                  <p:childTnLst>
                                    <p:animScale>
                                      <p:cBhvr>
                                        <p:cTn id="6" dur="30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Push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B905CE3-A0B5-4EEA-98F0-20D8D2544247}"/>
              </a:ext>
            </a:extLst>
          </p:cNvPr>
          <p:cNvSpPr>
            <a:spLocks noGrp="1"/>
          </p:cNvSpPr>
          <p:nvPr>
            <p:ph type="pic" sz="quarter" idx="11"/>
          </p:nvPr>
        </p:nvSpPr>
        <p:spPr>
          <a:xfrm>
            <a:off x="4648200" y="0"/>
            <a:ext cx="75438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12969647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33333" decel="33333" autoRev="1" fill="hold" grpId="0" nodeType="withEffect">
                                  <p:stCondLst>
                                    <p:cond delay="0"/>
                                  </p:stCondLst>
                                  <p:childTnLst>
                                    <p:animScale>
                                      <p:cBhvr>
                                        <p:cTn id="6" dur="3000" fill="hold"/>
                                        <p:tgtEl>
                                          <p:spTgt spid="4"/>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Push from righ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86424674-A84A-4E0D-803A-7BE22C5BE0A8}"/>
              </a:ext>
            </a:extLst>
          </p:cNvPr>
          <p:cNvSpPr>
            <a:spLocks noGrp="1"/>
          </p:cNvSpPr>
          <p:nvPr>
            <p:ph type="pic" sz="quarter" idx="10"/>
          </p:nvPr>
        </p:nvSpPr>
        <p:spPr>
          <a:xfrm>
            <a:off x="6406083"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7" name="Picture Placeholder 3">
            <a:extLst>
              <a:ext uri="{FF2B5EF4-FFF2-40B4-BE49-F238E27FC236}">
                <a16:creationId xmlns:a16="http://schemas.microsoft.com/office/drawing/2014/main" id="{F1808852-FD2D-41E9-ADB1-D376CBA353CA}"/>
              </a:ext>
            </a:extLst>
          </p:cNvPr>
          <p:cNvSpPr>
            <a:spLocks noGrp="1"/>
          </p:cNvSpPr>
          <p:nvPr>
            <p:ph type="pic" sz="quarter" idx="11"/>
          </p:nvPr>
        </p:nvSpPr>
        <p:spPr>
          <a:xfrm>
            <a:off x="9196834"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0514302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Push from right">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86424674-A84A-4E0D-803A-7BE22C5BE0A8}"/>
              </a:ext>
            </a:extLst>
          </p:cNvPr>
          <p:cNvSpPr>
            <a:spLocks noGrp="1"/>
          </p:cNvSpPr>
          <p:nvPr>
            <p:ph type="pic" sz="quarter" idx="10"/>
          </p:nvPr>
        </p:nvSpPr>
        <p:spPr>
          <a:xfrm>
            <a:off x="6406083"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7" name="Picture Placeholder 3">
            <a:extLst>
              <a:ext uri="{FF2B5EF4-FFF2-40B4-BE49-F238E27FC236}">
                <a16:creationId xmlns:a16="http://schemas.microsoft.com/office/drawing/2014/main" id="{F1808852-FD2D-41E9-ADB1-D376CBA353CA}"/>
              </a:ext>
            </a:extLst>
          </p:cNvPr>
          <p:cNvSpPr>
            <a:spLocks noGrp="1"/>
          </p:cNvSpPr>
          <p:nvPr>
            <p:ph type="pic" sz="quarter" idx="11"/>
          </p:nvPr>
        </p:nvSpPr>
        <p:spPr>
          <a:xfrm>
            <a:off x="9196834"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0" name="Picture Placeholder 3">
            <a:extLst>
              <a:ext uri="{FF2B5EF4-FFF2-40B4-BE49-F238E27FC236}">
                <a16:creationId xmlns:a16="http://schemas.microsoft.com/office/drawing/2014/main" id="{DB730F61-F2C4-47CE-A068-02A7CB8C0969}"/>
              </a:ext>
            </a:extLst>
          </p:cNvPr>
          <p:cNvSpPr>
            <a:spLocks noGrp="1"/>
          </p:cNvSpPr>
          <p:nvPr>
            <p:ph type="pic" sz="quarter" idx="12"/>
          </p:nvPr>
        </p:nvSpPr>
        <p:spPr>
          <a:xfrm>
            <a:off x="814186"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418653AF-E3FE-457D-9414-2576B3EE7789}"/>
              </a:ext>
            </a:extLst>
          </p:cNvPr>
          <p:cNvSpPr>
            <a:spLocks noGrp="1"/>
          </p:cNvSpPr>
          <p:nvPr>
            <p:ph type="pic" sz="quarter" idx="13"/>
          </p:nvPr>
        </p:nvSpPr>
        <p:spPr>
          <a:xfrm>
            <a:off x="3604937"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7576368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ppt_x"/>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Push from righ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B730F61-F2C4-47CE-A068-02A7CB8C0969}"/>
              </a:ext>
            </a:extLst>
          </p:cNvPr>
          <p:cNvSpPr>
            <a:spLocks noGrp="1"/>
          </p:cNvSpPr>
          <p:nvPr>
            <p:ph type="pic" sz="quarter" idx="12"/>
          </p:nvPr>
        </p:nvSpPr>
        <p:spPr>
          <a:xfrm>
            <a:off x="814186"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
        <p:nvSpPr>
          <p:cNvPr id="11" name="Picture Placeholder 3">
            <a:extLst>
              <a:ext uri="{FF2B5EF4-FFF2-40B4-BE49-F238E27FC236}">
                <a16:creationId xmlns:a16="http://schemas.microsoft.com/office/drawing/2014/main" id="{418653AF-E3FE-457D-9414-2576B3EE7789}"/>
              </a:ext>
            </a:extLst>
          </p:cNvPr>
          <p:cNvSpPr>
            <a:spLocks noGrp="1"/>
          </p:cNvSpPr>
          <p:nvPr>
            <p:ph type="pic" sz="quarter" idx="13"/>
          </p:nvPr>
        </p:nvSpPr>
        <p:spPr>
          <a:xfrm>
            <a:off x="3604937" y="1564275"/>
            <a:ext cx="2172318" cy="3286193"/>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1871785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veyor from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3811839807"/>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0 0 L -0.15 0 " pathEditMode="relative" rAng="0" ptsTypes="AA">
                                      <p:cBhvr>
                                        <p:cTn id="6" dur="3000" fill="hold"/>
                                        <p:tgtEl>
                                          <p:spTgt spid="4"/>
                                        </p:tgtEl>
                                        <p:attrNameLst>
                                          <p:attrName>ppt_x</p:attrName>
                                          <p:attrName>ppt_y</p:attrName>
                                        </p:attrNameLst>
                                      </p:cBhvr>
                                      <p:rCtr x="-7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veyor from 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8C244F0-9364-438B-A752-A8B56DD4506D}"/>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3471825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grpId="0" nodeType="withEffect">
                                  <p:stCondLst>
                                    <p:cond delay="0"/>
                                  </p:stCondLst>
                                  <p:childTnLst>
                                    <p:animMotion origin="layout" path="M 0 0 L 0.15104 0 " pathEditMode="relative" rAng="0" ptsTypes="AA">
                                      <p:cBhvr>
                                        <p:cTn id="6" dur="3000" fill="hold"/>
                                        <p:tgtEl>
                                          <p:spTgt spid="4"/>
                                        </p:tgtEl>
                                        <p:attrNameLst>
                                          <p:attrName>ppt_x</p:attrName>
                                          <p:attrName>ppt_y</p:attrName>
                                        </p:attrNameLst>
                                      </p:cBhvr>
                                      <p:rCtr x="75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Push from botto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D7D204D-2449-4798-AB49-1A1E723E8FF9}"/>
              </a:ext>
            </a:extLst>
          </p:cNvPr>
          <p:cNvSpPr>
            <a:spLocks noGrp="1"/>
          </p:cNvSpPr>
          <p:nvPr>
            <p:ph type="pic" sz="quarter" idx="10"/>
          </p:nvPr>
        </p:nvSpPr>
        <p:spPr>
          <a:xfrm>
            <a:off x="4267199" y="-3378199"/>
            <a:ext cx="7924800" cy="10236198"/>
          </a:xfrm>
          <a:custGeom>
            <a:avLst/>
            <a:gdLst>
              <a:gd name="connsiteX0" fmla="*/ 0 w 7924800"/>
              <a:gd name="connsiteY0" fmla="*/ 0 h 10236198"/>
              <a:gd name="connsiteX1" fmla="*/ 7924800 w 7924800"/>
              <a:gd name="connsiteY1" fmla="*/ 0 h 10236198"/>
              <a:gd name="connsiteX2" fmla="*/ 7924800 w 7924800"/>
              <a:gd name="connsiteY2" fmla="*/ 10236198 h 10236198"/>
              <a:gd name="connsiteX3" fmla="*/ 0 w 7924800"/>
              <a:gd name="connsiteY3" fmla="*/ 10236198 h 10236198"/>
            </a:gdLst>
            <a:ahLst/>
            <a:cxnLst>
              <a:cxn ang="0">
                <a:pos x="connsiteX0" y="connsiteY0"/>
              </a:cxn>
              <a:cxn ang="0">
                <a:pos x="connsiteX1" y="connsiteY1"/>
              </a:cxn>
              <a:cxn ang="0">
                <a:pos x="connsiteX2" y="connsiteY2"/>
              </a:cxn>
              <a:cxn ang="0">
                <a:pos x="connsiteX3" y="connsiteY3"/>
              </a:cxn>
            </a:cxnLst>
            <a:rect l="l" t="t" r="r" b="b"/>
            <a:pathLst>
              <a:path w="7924800" h="10236198">
                <a:moveTo>
                  <a:pt x="0" y="0"/>
                </a:moveTo>
                <a:lnTo>
                  <a:pt x="7924800" y="0"/>
                </a:lnTo>
                <a:lnTo>
                  <a:pt x="7924800" y="10236198"/>
                </a:lnTo>
                <a:lnTo>
                  <a:pt x="0" y="10236198"/>
                </a:lnTo>
                <a:close/>
              </a:path>
            </a:pathLst>
          </a:custGeom>
          <a:pattFill prst="pct80">
            <a:fgClr>
              <a:schemeClr val="tx1"/>
            </a:fgClr>
            <a:bgClr>
              <a:schemeClr val="bg1"/>
            </a:bgClr>
          </a:pattFill>
        </p:spPr>
        <p:txBody>
          <a:bodyPr wrap="square" anchor="ctr">
            <a:noAutofit/>
          </a:bodyPr>
          <a:lstStyle>
            <a:lvl1pPr marL="0" indent="0" algn="ctr">
              <a:buNone/>
              <a:defRPr sz="1600">
                <a:latin typeface="Raleway" panose="020B0503030101060003" pitchFamily="34" charset="0"/>
              </a:defRPr>
            </a:lvl1pPr>
          </a:lstStyle>
          <a:p>
            <a:endParaRPr lang="id-ID"/>
          </a:p>
        </p:txBody>
      </p:sp>
    </p:spTree>
    <p:extLst>
      <p:ext uri="{BB962C8B-B14F-4D97-AF65-F5344CB8AC3E}">
        <p14:creationId xmlns:p14="http://schemas.microsoft.com/office/powerpoint/2010/main" val="297152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ppt_x"/>
                                          </p:val>
                                        </p:tav>
                                        <p:tav tm="100000">
                                          <p:val>
                                            <p:strVal val="#ppt_x"/>
                                          </p:val>
                                        </p:tav>
                                      </p:tavLst>
                                    </p:anim>
                                    <p:anim calcmode="lin" valueType="num">
                                      <p:cBhvr additive="base">
                                        <p:cTn id="8" dur="1500" fill="hold"/>
                                        <p:tgtEl>
                                          <p:spTgt spid="8"/>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grpId="1" nodeType="withEffect">
                                  <p:stCondLst>
                                    <p:cond delay="1500"/>
                                  </p:stCondLst>
                                  <p:childTnLst>
                                    <p:animMotion origin="layout" path="M 1.11022E-16 -3.7037E-6 L 0.00156 0.4963 " pathEditMode="relative" rAng="0" ptsTypes="AA">
                                      <p:cBhvr>
                                        <p:cTn id="10" dur="4000" fill="hold"/>
                                        <p:tgtEl>
                                          <p:spTgt spid="8"/>
                                        </p:tgtEl>
                                        <p:attrNameLst>
                                          <p:attrName>ppt_x</p:attrName>
                                          <p:attrName>ppt_y</p:attrName>
                                        </p:attrNameLst>
                                      </p:cBhvr>
                                      <p:rCtr x="78" y="2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37.xml"/><Relationship Id="rId21" Type="http://schemas.openxmlformats.org/officeDocument/2006/relationships/slideLayout" Target="../slideLayouts/slideLayout132.xml"/><Relationship Id="rId42" Type="http://schemas.openxmlformats.org/officeDocument/2006/relationships/slideLayout" Target="../slideLayouts/slideLayout153.xml"/><Relationship Id="rId47" Type="http://schemas.openxmlformats.org/officeDocument/2006/relationships/slideLayout" Target="../slideLayouts/slideLayout158.xml"/><Relationship Id="rId63" Type="http://schemas.openxmlformats.org/officeDocument/2006/relationships/slideLayout" Target="../slideLayouts/slideLayout174.xml"/><Relationship Id="rId68" Type="http://schemas.openxmlformats.org/officeDocument/2006/relationships/slideLayout" Target="../slideLayouts/slideLayout179.xml"/><Relationship Id="rId84" Type="http://schemas.openxmlformats.org/officeDocument/2006/relationships/slideLayout" Target="../slideLayouts/slideLayout195.xml"/><Relationship Id="rId89" Type="http://schemas.openxmlformats.org/officeDocument/2006/relationships/slideLayout" Target="../slideLayouts/slideLayout200.xml"/><Relationship Id="rId112" Type="http://schemas.openxmlformats.org/officeDocument/2006/relationships/slideLayout" Target="../slideLayouts/slideLayout223.xml"/><Relationship Id="rId16" Type="http://schemas.openxmlformats.org/officeDocument/2006/relationships/slideLayout" Target="../slideLayouts/slideLayout127.xml"/><Relationship Id="rId107" Type="http://schemas.openxmlformats.org/officeDocument/2006/relationships/slideLayout" Target="../slideLayouts/slideLayout218.xml"/><Relationship Id="rId11" Type="http://schemas.openxmlformats.org/officeDocument/2006/relationships/slideLayout" Target="../slideLayouts/slideLayout122.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53" Type="http://schemas.openxmlformats.org/officeDocument/2006/relationships/slideLayout" Target="../slideLayouts/slideLayout164.xml"/><Relationship Id="rId58" Type="http://schemas.openxmlformats.org/officeDocument/2006/relationships/slideLayout" Target="../slideLayouts/slideLayout169.xml"/><Relationship Id="rId74" Type="http://schemas.openxmlformats.org/officeDocument/2006/relationships/slideLayout" Target="../slideLayouts/slideLayout185.xml"/><Relationship Id="rId79" Type="http://schemas.openxmlformats.org/officeDocument/2006/relationships/slideLayout" Target="../slideLayouts/slideLayout190.xml"/><Relationship Id="rId102" Type="http://schemas.openxmlformats.org/officeDocument/2006/relationships/slideLayout" Target="../slideLayouts/slideLayout213.xml"/><Relationship Id="rId5" Type="http://schemas.openxmlformats.org/officeDocument/2006/relationships/slideLayout" Target="../slideLayouts/slideLayout116.xml"/><Relationship Id="rId90" Type="http://schemas.openxmlformats.org/officeDocument/2006/relationships/slideLayout" Target="../slideLayouts/slideLayout201.xml"/><Relationship Id="rId95" Type="http://schemas.openxmlformats.org/officeDocument/2006/relationships/slideLayout" Target="../slideLayouts/slideLayout206.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43" Type="http://schemas.openxmlformats.org/officeDocument/2006/relationships/slideLayout" Target="../slideLayouts/slideLayout154.xml"/><Relationship Id="rId48" Type="http://schemas.openxmlformats.org/officeDocument/2006/relationships/slideLayout" Target="../slideLayouts/slideLayout159.xml"/><Relationship Id="rId64" Type="http://schemas.openxmlformats.org/officeDocument/2006/relationships/slideLayout" Target="../slideLayouts/slideLayout175.xml"/><Relationship Id="rId69" Type="http://schemas.openxmlformats.org/officeDocument/2006/relationships/slideLayout" Target="../slideLayouts/slideLayout180.xml"/><Relationship Id="rId113" Type="http://schemas.openxmlformats.org/officeDocument/2006/relationships/theme" Target="../theme/theme2.xml"/><Relationship Id="rId80" Type="http://schemas.openxmlformats.org/officeDocument/2006/relationships/slideLayout" Target="../slideLayouts/slideLayout191.xml"/><Relationship Id="rId85" Type="http://schemas.openxmlformats.org/officeDocument/2006/relationships/slideLayout" Target="../slideLayouts/slideLayout196.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33" Type="http://schemas.openxmlformats.org/officeDocument/2006/relationships/slideLayout" Target="../slideLayouts/slideLayout144.xml"/><Relationship Id="rId38" Type="http://schemas.openxmlformats.org/officeDocument/2006/relationships/slideLayout" Target="../slideLayouts/slideLayout149.xml"/><Relationship Id="rId59" Type="http://schemas.openxmlformats.org/officeDocument/2006/relationships/slideLayout" Target="../slideLayouts/slideLayout170.xml"/><Relationship Id="rId103" Type="http://schemas.openxmlformats.org/officeDocument/2006/relationships/slideLayout" Target="../slideLayouts/slideLayout214.xml"/><Relationship Id="rId108" Type="http://schemas.openxmlformats.org/officeDocument/2006/relationships/slideLayout" Target="../slideLayouts/slideLayout219.xml"/><Relationship Id="rId54" Type="http://schemas.openxmlformats.org/officeDocument/2006/relationships/slideLayout" Target="../slideLayouts/slideLayout165.xml"/><Relationship Id="rId70" Type="http://schemas.openxmlformats.org/officeDocument/2006/relationships/slideLayout" Target="../slideLayouts/slideLayout181.xml"/><Relationship Id="rId75" Type="http://schemas.openxmlformats.org/officeDocument/2006/relationships/slideLayout" Target="../slideLayouts/slideLayout186.xml"/><Relationship Id="rId91" Type="http://schemas.openxmlformats.org/officeDocument/2006/relationships/slideLayout" Target="../slideLayouts/slideLayout202.xml"/><Relationship Id="rId96" Type="http://schemas.openxmlformats.org/officeDocument/2006/relationships/slideLayout" Target="../slideLayouts/slideLayout20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49" Type="http://schemas.openxmlformats.org/officeDocument/2006/relationships/slideLayout" Target="../slideLayouts/slideLayout160.xml"/><Relationship Id="rId57" Type="http://schemas.openxmlformats.org/officeDocument/2006/relationships/slideLayout" Target="../slideLayouts/slideLayout168.xml"/><Relationship Id="rId106" Type="http://schemas.openxmlformats.org/officeDocument/2006/relationships/slideLayout" Target="../slideLayouts/slideLayout217.xml"/><Relationship Id="rId10" Type="http://schemas.openxmlformats.org/officeDocument/2006/relationships/slideLayout" Target="../slideLayouts/slideLayout121.xml"/><Relationship Id="rId31" Type="http://schemas.openxmlformats.org/officeDocument/2006/relationships/slideLayout" Target="../slideLayouts/slideLayout142.xml"/><Relationship Id="rId44" Type="http://schemas.openxmlformats.org/officeDocument/2006/relationships/slideLayout" Target="../slideLayouts/slideLayout155.xml"/><Relationship Id="rId52" Type="http://schemas.openxmlformats.org/officeDocument/2006/relationships/slideLayout" Target="../slideLayouts/slideLayout163.xml"/><Relationship Id="rId60" Type="http://schemas.openxmlformats.org/officeDocument/2006/relationships/slideLayout" Target="../slideLayouts/slideLayout171.xml"/><Relationship Id="rId65" Type="http://schemas.openxmlformats.org/officeDocument/2006/relationships/slideLayout" Target="../slideLayouts/slideLayout176.xml"/><Relationship Id="rId73" Type="http://schemas.openxmlformats.org/officeDocument/2006/relationships/slideLayout" Target="../slideLayouts/slideLayout184.xml"/><Relationship Id="rId78" Type="http://schemas.openxmlformats.org/officeDocument/2006/relationships/slideLayout" Target="../slideLayouts/slideLayout189.xml"/><Relationship Id="rId81" Type="http://schemas.openxmlformats.org/officeDocument/2006/relationships/slideLayout" Target="../slideLayouts/slideLayout192.xml"/><Relationship Id="rId86" Type="http://schemas.openxmlformats.org/officeDocument/2006/relationships/slideLayout" Target="../slideLayouts/slideLayout197.xml"/><Relationship Id="rId94" Type="http://schemas.openxmlformats.org/officeDocument/2006/relationships/slideLayout" Target="../slideLayouts/slideLayout205.xml"/><Relationship Id="rId99" Type="http://schemas.openxmlformats.org/officeDocument/2006/relationships/slideLayout" Target="../slideLayouts/slideLayout210.xml"/><Relationship Id="rId101" Type="http://schemas.openxmlformats.org/officeDocument/2006/relationships/slideLayout" Target="../slideLayouts/slideLayout212.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9" Type="http://schemas.openxmlformats.org/officeDocument/2006/relationships/slideLayout" Target="../slideLayouts/slideLayout150.xml"/><Relationship Id="rId109" Type="http://schemas.openxmlformats.org/officeDocument/2006/relationships/slideLayout" Target="../slideLayouts/slideLayout220.xml"/><Relationship Id="rId34" Type="http://schemas.openxmlformats.org/officeDocument/2006/relationships/slideLayout" Target="../slideLayouts/slideLayout145.xml"/><Relationship Id="rId50" Type="http://schemas.openxmlformats.org/officeDocument/2006/relationships/slideLayout" Target="../slideLayouts/slideLayout161.xml"/><Relationship Id="rId55" Type="http://schemas.openxmlformats.org/officeDocument/2006/relationships/slideLayout" Target="../slideLayouts/slideLayout166.xml"/><Relationship Id="rId76" Type="http://schemas.openxmlformats.org/officeDocument/2006/relationships/slideLayout" Target="../slideLayouts/slideLayout187.xml"/><Relationship Id="rId97" Type="http://schemas.openxmlformats.org/officeDocument/2006/relationships/slideLayout" Target="../slideLayouts/slideLayout208.xml"/><Relationship Id="rId104" Type="http://schemas.openxmlformats.org/officeDocument/2006/relationships/slideLayout" Target="../slideLayouts/slideLayout215.xml"/><Relationship Id="rId7" Type="http://schemas.openxmlformats.org/officeDocument/2006/relationships/slideLayout" Target="../slideLayouts/slideLayout118.xml"/><Relationship Id="rId71" Type="http://schemas.openxmlformats.org/officeDocument/2006/relationships/slideLayout" Target="../slideLayouts/slideLayout182.xml"/><Relationship Id="rId92" Type="http://schemas.openxmlformats.org/officeDocument/2006/relationships/slideLayout" Target="../slideLayouts/slideLayout203.xml"/><Relationship Id="rId2" Type="http://schemas.openxmlformats.org/officeDocument/2006/relationships/slideLayout" Target="../slideLayouts/slideLayout113.xml"/><Relationship Id="rId29" Type="http://schemas.openxmlformats.org/officeDocument/2006/relationships/slideLayout" Target="../slideLayouts/slideLayout140.xml"/><Relationship Id="rId24" Type="http://schemas.openxmlformats.org/officeDocument/2006/relationships/slideLayout" Target="../slideLayouts/slideLayout135.xml"/><Relationship Id="rId40" Type="http://schemas.openxmlformats.org/officeDocument/2006/relationships/slideLayout" Target="../slideLayouts/slideLayout151.xml"/><Relationship Id="rId45" Type="http://schemas.openxmlformats.org/officeDocument/2006/relationships/slideLayout" Target="../slideLayouts/slideLayout156.xml"/><Relationship Id="rId66" Type="http://schemas.openxmlformats.org/officeDocument/2006/relationships/slideLayout" Target="../slideLayouts/slideLayout177.xml"/><Relationship Id="rId87" Type="http://schemas.openxmlformats.org/officeDocument/2006/relationships/slideLayout" Target="../slideLayouts/slideLayout198.xml"/><Relationship Id="rId110" Type="http://schemas.openxmlformats.org/officeDocument/2006/relationships/slideLayout" Target="../slideLayouts/slideLayout221.xml"/><Relationship Id="rId61" Type="http://schemas.openxmlformats.org/officeDocument/2006/relationships/slideLayout" Target="../slideLayouts/slideLayout172.xml"/><Relationship Id="rId82" Type="http://schemas.openxmlformats.org/officeDocument/2006/relationships/slideLayout" Target="../slideLayouts/slideLayout193.xml"/><Relationship Id="rId19" Type="http://schemas.openxmlformats.org/officeDocument/2006/relationships/slideLayout" Target="../slideLayouts/slideLayout130.xml"/><Relationship Id="rId14" Type="http://schemas.openxmlformats.org/officeDocument/2006/relationships/slideLayout" Target="../slideLayouts/slideLayout125.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56" Type="http://schemas.openxmlformats.org/officeDocument/2006/relationships/slideLayout" Target="../slideLayouts/slideLayout167.xml"/><Relationship Id="rId77" Type="http://schemas.openxmlformats.org/officeDocument/2006/relationships/slideLayout" Target="../slideLayouts/slideLayout188.xml"/><Relationship Id="rId100" Type="http://schemas.openxmlformats.org/officeDocument/2006/relationships/slideLayout" Target="../slideLayouts/slideLayout211.xml"/><Relationship Id="rId105" Type="http://schemas.openxmlformats.org/officeDocument/2006/relationships/slideLayout" Target="../slideLayouts/slideLayout216.xml"/><Relationship Id="rId8" Type="http://schemas.openxmlformats.org/officeDocument/2006/relationships/slideLayout" Target="../slideLayouts/slideLayout119.xml"/><Relationship Id="rId51" Type="http://schemas.openxmlformats.org/officeDocument/2006/relationships/slideLayout" Target="../slideLayouts/slideLayout162.xml"/><Relationship Id="rId72" Type="http://schemas.openxmlformats.org/officeDocument/2006/relationships/slideLayout" Target="../slideLayouts/slideLayout183.xml"/><Relationship Id="rId93" Type="http://schemas.openxmlformats.org/officeDocument/2006/relationships/slideLayout" Target="../slideLayouts/slideLayout204.xml"/><Relationship Id="rId98" Type="http://schemas.openxmlformats.org/officeDocument/2006/relationships/slideLayout" Target="../slideLayouts/slideLayout209.xml"/><Relationship Id="rId3" Type="http://schemas.openxmlformats.org/officeDocument/2006/relationships/slideLayout" Target="../slideLayouts/slideLayout114.xml"/><Relationship Id="rId25" Type="http://schemas.openxmlformats.org/officeDocument/2006/relationships/slideLayout" Target="../slideLayouts/slideLayout136.xml"/><Relationship Id="rId46" Type="http://schemas.openxmlformats.org/officeDocument/2006/relationships/slideLayout" Target="../slideLayouts/slideLayout157.xml"/><Relationship Id="rId67" Type="http://schemas.openxmlformats.org/officeDocument/2006/relationships/slideLayout" Target="../slideLayouts/slideLayout178.xml"/><Relationship Id="rId20" Type="http://schemas.openxmlformats.org/officeDocument/2006/relationships/slideLayout" Target="../slideLayouts/slideLayout131.xml"/><Relationship Id="rId41" Type="http://schemas.openxmlformats.org/officeDocument/2006/relationships/slideLayout" Target="../slideLayouts/slideLayout152.xml"/><Relationship Id="rId62" Type="http://schemas.openxmlformats.org/officeDocument/2006/relationships/slideLayout" Target="../slideLayouts/slideLayout173.xml"/><Relationship Id="rId83" Type="http://schemas.openxmlformats.org/officeDocument/2006/relationships/slideLayout" Target="../slideLayouts/slideLayout194.xml"/><Relationship Id="rId88" Type="http://schemas.openxmlformats.org/officeDocument/2006/relationships/slideLayout" Target="../slideLayouts/slideLayout199.xml"/><Relationship Id="rId111" Type="http://schemas.openxmlformats.org/officeDocument/2006/relationships/slideLayout" Target="../slideLayouts/slideLayout2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F7288-4510-47A2-B594-5FE37F0055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7AE5CCB2-BBA2-4BB4-AB98-653D5D236B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930D1D97-5D8C-450C-AB78-F1D3CE4F1C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Lato Light" panose="020F0502020204030203" pitchFamily="34" charset="0"/>
              </a:defRPr>
            </a:lvl1pPr>
          </a:lstStyle>
          <a:p>
            <a:fld id="{46FABF4B-A848-4A5E-9F12-88F3AAB35998}" type="datetimeFigureOut">
              <a:rPr lang="id-ID" smtClean="0"/>
              <a:pPr/>
              <a:t>22/06/22</a:t>
            </a:fld>
            <a:endParaRPr lang="id-ID"/>
          </a:p>
        </p:txBody>
      </p:sp>
      <p:sp>
        <p:nvSpPr>
          <p:cNvPr id="5" name="Footer Placeholder 4">
            <a:extLst>
              <a:ext uri="{FF2B5EF4-FFF2-40B4-BE49-F238E27FC236}">
                <a16:creationId xmlns:a16="http://schemas.microsoft.com/office/drawing/2014/main" id="{707EE192-CF73-4723-B01A-46AA5BADA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Lato Light" panose="020F0502020204030203" pitchFamily="34" charset="0"/>
              </a:defRPr>
            </a:lvl1pPr>
          </a:lstStyle>
          <a:p>
            <a:endParaRPr lang="id-ID"/>
          </a:p>
        </p:txBody>
      </p:sp>
      <p:sp>
        <p:nvSpPr>
          <p:cNvPr id="6" name="Slide Number Placeholder 5">
            <a:extLst>
              <a:ext uri="{FF2B5EF4-FFF2-40B4-BE49-F238E27FC236}">
                <a16:creationId xmlns:a16="http://schemas.microsoft.com/office/drawing/2014/main" id="{27E4D750-CA0F-4F84-A1E9-6BC6D774A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Lato Light" panose="020F0502020204030203" pitchFamily="34" charset="0"/>
              </a:defRPr>
            </a:lvl1pPr>
          </a:lstStyle>
          <a:p>
            <a:fld id="{C4DAA5EE-80FD-4588-BAF2-E7D6E681434A}" type="slidenum">
              <a:rPr lang="id-ID" smtClean="0"/>
              <a:pPr/>
              <a:t>‹nr.›</a:t>
            </a:fld>
            <a:endParaRPr lang="id-ID"/>
          </a:p>
        </p:txBody>
      </p:sp>
    </p:spTree>
    <p:extLst>
      <p:ext uri="{BB962C8B-B14F-4D97-AF65-F5344CB8AC3E}">
        <p14:creationId xmlns:p14="http://schemas.microsoft.com/office/powerpoint/2010/main" val="4143307497"/>
      </p:ext>
    </p:extLst>
  </p:cSld>
  <p:clrMap bg1="lt1" tx1="dk1" bg2="lt2" tx2="dk2" accent1="accent1" accent2="accent2" accent3="accent3" accent4="accent4" accent5="accent5" accent6="accent6" hlink="hlink" folHlink="folHlink"/>
  <p:sldLayoutIdLst>
    <p:sldLayoutId id="2147483652" r:id="rId1"/>
    <p:sldLayoutId id="2147483752" r:id="rId2"/>
    <p:sldLayoutId id="2147483753" r:id="rId3"/>
    <p:sldLayoutId id="2147483756" r:id="rId4"/>
    <p:sldLayoutId id="2147483754" r:id="rId5"/>
    <p:sldLayoutId id="2147483755" r:id="rId6"/>
    <p:sldLayoutId id="2147483764" r:id="rId7"/>
    <p:sldLayoutId id="2147483765" r:id="rId8"/>
    <p:sldLayoutId id="2147483766" r:id="rId9"/>
    <p:sldLayoutId id="2147483767"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723" r:id="rId25"/>
    <p:sldLayoutId id="2147483724" r:id="rId26"/>
    <p:sldLayoutId id="2147483667" r:id="rId27"/>
    <p:sldLayoutId id="2147483707" r:id="rId28"/>
    <p:sldLayoutId id="2147483650" r:id="rId29"/>
    <p:sldLayoutId id="2147483876" r:id="rId30"/>
    <p:sldLayoutId id="2147483691" r:id="rId31"/>
    <p:sldLayoutId id="2147483692" r:id="rId32"/>
    <p:sldLayoutId id="2147483693" r:id="rId33"/>
    <p:sldLayoutId id="2147483694" r:id="rId34"/>
    <p:sldLayoutId id="2147483683" r:id="rId35"/>
    <p:sldLayoutId id="2147483684" r:id="rId36"/>
    <p:sldLayoutId id="2147483685" r:id="rId37"/>
    <p:sldLayoutId id="2147483686" r:id="rId38"/>
    <p:sldLayoutId id="2147483740" r:id="rId39"/>
    <p:sldLayoutId id="2147483741" r:id="rId40"/>
    <p:sldLayoutId id="2147483744" r:id="rId41"/>
    <p:sldLayoutId id="2147483745" r:id="rId42"/>
    <p:sldLayoutId id="2147483775" r:id="rId43"/>
    <p:sldLayoutId id="2147483776" r:id="rId44"/>
    <p:sldLayoutId id="2147483777" r:id="rId45"/>
    <p:sldLayoutId id="2147483778" r:id="rId46"/>
    <p:sldLayoutId id="2147483783" r:id="rId47"/>
    <p:sldLayoutId id="2147483784" r:id="rId48"/>
    <p:sldLayoutId id="2147483785" r:id="rId49"/>
    <p:sldLayoutId id="2147483786" r:id="rId50"/>
    <p:sldLayoutId id="2147483810" r:id="rId51"/>
    <p:sldLayoutId id="2147483811" r:id="rId52"/>
    <p:sldLayoutId id="2147483812" r:id="rId53"/>
    <p:sldLayoutId id="2147483813" r:id="rId54"/>
    <p:sldLayoutId id="2147483814" r:id="rId55"/>
    <p:sldLayoutId id="2147483816" r:id="rId56"/>
    <p:sldLayoutId id="2147483815" r:id="rId57"/>
    <p:sldLayoutId id="2147483817" r:id="rId58"/>
    <p:sldLayoutId id="2147483818" r:id="rId59"/>
    <p:sldLayoutId id="2147483819" r:id="rId60"/>
    <p:sldLayoutId id="2147483820" r:id="rId61"/>
    <p:sldLayoutId id="2147483821" r:id="rId62"/>
    <p:sldLayoutId id="2147483822" r:id="rId63"/>
    <p:sldLayoutId id="2147483823" r:id="rId64"/>
    <p:sldLayoutId id="2147483824" r:id="rId65"/>
    <p:sldLayoutId id="2147483825" r:id="rId66"/>
    <p:sldLayoutId id="2147483826" r:id="rId67"/>
    <p:sldLayoutId id="2147483827" r:id="rId68"/>
    <p:sldLayoutId id="2147483828" r:id="rId69"/>
    <p:sldLayoutId id="2147483829" r:id="rId70"/>
    <p:sldLayoutId id="2147483830" r:id="rId71"/>
    <p:sldLayoutId id="2147483831" r:id="rId72"/>
    <p:sldLayoutId id="2147483832" r:id="rId73"/>
    <p:sldLayoutId id="2147483833" r:id="rId74"/>
    <p:sldLayoutId id="2147483730" r:id="rId75"/>
    <p:sldLayoutId id="2147483736" r:id="rId76"/>
    <p:sldLayoutId id="2147483737" r:id="rId77"/>
    <p:sldLayoutId id="2147483681" r:id="rId78"/>
    <p:sldLayoutId id="2147483717" r:id="rId79"/>
    <p:sldLayoutId id="2147483718" r:id="rId80"/>
    <p:sldLayoutId id="2147483719" r:id="rId81"/>
    <p:sldLayoutId id="2147483699" r:id="rId82"/>
    <p:sldLayoutId id="2147483651" r:id="rId83"/>
    <p:sldLayoutId id="2147483653" r:id="rId84"/>
    <p:sldLayoutId id="2147483751" r:id="rId85"/>
    <p:sldLayoutId id="2147483750" r:id="rId86"/>
    <p:sldLayoutId id="2147483768" r:id="rId87"/>
    <p:sldLayoutId id="2147483769" r:id="rId88"/>
    <p:sldLayoutId id="2147483770" r:id="rId89"/>
    <p:sldLayoutId id="2147483791" r:id="rId90"/>
    <p:sldLayoutId id="2147483748" r:id="rId91"/>
    <p:sldLayoutId id="2147483726" r:id="rId92"/>
    <p:sldLayoutId id="2147483727" r:id="rId93"/>
    <p:sldLayoutId id="2147483711" r:id="rId94"/>
    <p:sldLayoutId id="2147483712" r:id="rId95"/>
    <p:sldLayoutId id="2147483713" r:id="rId96"/>
    <p:sldLayoutId id="2147483703" r:id="rId97"/>
    <p:sldLayoutId id="2147483705" r:id="rId98"/>
    <p:sldLayoutId id="2147483677" r:id="rId99"/>
    <p:sldLayoutId id="2147483678" r:id="rId100"/>
    <p:sldLayoutId id="2147483669" r:id="rId101"/>
    <p:sldLayoutId id="2147483670" r:id="rId102"/>
    <p:sldLayoutId id="2147483732" r:id="rId103"/>
    <p:sldLayoutId id="2147483771" r:id="rId104"/>
    <p:sldLayoutId id="2147483772" r:id="rId105"/>
    <p:sldLayoutId id="2147483733" r:id="rId106"/>
    <p:sldLayoutId id="2147483671" r:id="rId107"/>
    <p:sldLayoutId id="2147483672" r:id="rId108"/>
    <p:sldLayoutId id="2147483663" r:id="rId109"/>
    <p:sldLayoutId id="2147483666" r:id="rId110"/>
    <p:sldLayoutId id="2147483656" r:id="rId111"/>
  </p:sldLayoutIdLst>
  <p:txStyles>
    <p:titleStyle>
      <a:lvl1pPr algn="l" defTabSz="914400" rtl="0" eaLnBrk="1" latinLnBrk="0" hangingPunct="1">
        <a:lnSpc>
          <a:spcPct val="90000"/>
        </a:lnSpc>
        <a:spcBef>
          <a:spcPct val="0"/>
        </a:spcBef>
        <a:buNone/>
        <a:defRPr sz="4400" kern="1200">
          <a:solidFill>
            <a:schemeClr val="bg1"/>
          </a:solidFill>
          <a:latin typeface="Lato Light"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Lato Light"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Lato Light"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Lato Light"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Lato Light"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Lato Light"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2A070E-BF50-437B-BCCA-552873133E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8C451630-2F22-4208-859B-489EBEBEFF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009E49A5-EBD4-4116-9E15-3E83D17FE5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Light" panose="020F0502020204030203" pitchFamily="34" charset="0"/>
              </a:defRPr>
            </a:lvl1pPr>
          </a:lstStyle>
          <a:p>
            <a:fld id="{7AB9EEBB-2403-46BF-B1A3-17DABE38CBED}" type="datetimeFigureOut">
              <a:rPr lang="id-ID" smtClean="0"/>
              <a:pPr/>
              <a:t>22/06/22</a:t>
            </a:fld>
            <a:endParaRPr lang="id-ID"/>
          </a:p>
        </p:txBody>
      </p:sp>
      <p:sp>
        <p:nvSpPr>
          <p:cNvPr id="5" name="Footer Placeholder 4">
            <a:extLst>
              <a:ext uri="{FF2B5EF4-FFF2-40B4-BE49-F238E27FC236}">
                <a16:creationId xmlns:a16="http://schemas.microsoft.com/office/drawing/2014/main" id="{C105A035-F201-4F49-8126-0366830DA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Light" panose="020F0502020204030203" pitchFamily="34" charset="0"/>
              </a:defRPr>
            </a:lvl1pPr>
          </a:lstStyle>
          <a:p>
            <a:endParaRPr lang="id-ID"/>
          </a:p>
        </p:txBody>
      </p:sp>
      <p:sp>
        <p:nvSpPr>
          <p:cNvPr id="6" name="Slide Number Placeholder 5">
            <a:extLst>
              <a:ext uri="{FF2B5EF4-FFF2-40B4-BE49-F238E27FC236}">
                <a16:creationId xmlns:a16="http://schemas.microsoft.com/office/drawing/2014/main" id="{47EB18F6-5519-4267-92E5-4AD17F224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Light" panose="020F0502020204030203" pitchFamily="34" charset="0"/>
              </a:defRPr>
            </a:lvl1pPr>
          </a:lstStyle>
          <a:p>
            <a:fld id="{3B1B209E-7179-4004-BCCB-C1F62C82D181}" type="slidenum">
              <a:rPr lang="id-ID" smtClean="0"/>
              <a:pPr/>
              <a:t>‹nr.›</a:t>
            </a:fld>
            <a:endParaRPr lang="id-ID"/>
          </a:p>
        </p:txBody>
      </p:sp>
    </p:spTree>
    <p:extLst>
      <p:ext uri="{BB962C8B-B14F-4D97-AF65-F5344CB8AC3E}">
        <p14:creationId xmlns:p14="http://schemas.microsoft.com/office/powerpoint/2010/main" val="1554578597"/>
      </p:ext>
    </p:extLst>
  </p:cSld>
  <p:clrMap bg1="lt1" tx1="dk1" bg2="lt2" tx2="dk2" accent1="accent1" accent2="accent2" accent3="accent3" accent4="accent4" accent5="accent5" accent6="accent6" hlink="hlink" folHlink="folHlink"/>
  <p:sldLayoutIdLst>
    <p:sldLayoutId id="2147483655" r:id="rId1"/>
    <p:sldLayoutId id="2147483759" r:id="rId2"/>
    <p:sldLayoutId id="2147483760" r:id="rId3"/>
    <p:sldLayoutId id="2147483761" r:id="rId4"/>
    <p:sldLayoutId id="2147483762" r:id="rId5"/>
    <p:sldLayoutId id="214748376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 id="2147483878" r:id="rId25"/>
    <p:sldLayoutId id="2147483879" r:id="rId26"/>
    <p:sldLayoutId id="2147483668" r:id="rId27"/>
    <p:sldLayoutId id="2147483708" r:id="rId28"/>
    <p:sldLayoutId id="2147483731" r:id="rId29"/>
    <p:sldLayoutId id="2147483682" r:id="rId30"/>
    <p:sldLayoutId id="2147483679" r:id="rId31"/>
    <p:sldLayoutId id="2147483680" r:id="rId32"/>
    <p:sldLayoutId id="2147483779" r:id="rId33"/>
    <p:sldLayoutId id="2147483780" r:id="rId34"/>
    <p:sldLayoutId id="2147483781" r:id="rId35"/>
    <p:sldLayoutId id="2147483782" r:id="rId36"/>
    <p:sldLayoutId id="2147483787" r:id="rId37"/>
    <p:sldLayoutId id="2147483788" r:id="rId38"/>
    <p:sldLayoutId id="2147483789" r:id="rId39"/>
    <p:sldLayoutId id="2147483790" r:id="rId40"/>
    <p:sldLayoutId id="2147483852" r:id="rId41"/>
    <p:sldLayoutId id="2147483853" r:id="rId42"/>
    <p:sldLayoutId id="2147483854" r:id="rId43"/>
    <p:sldLayoutId id="2147483855" r:id="rId44"/>
    <p:sldLayoutId id="2147483856" r:id="rId45"/>
    <p:sldLayoutId id="2147483857" r:id="rId46"/>
    <p:sldLayoutId id="2147483858" r:id="rId47"/>
    <p:sldLayoutId id="2147483859" r:id="rId48"/>
    <p:sldLayoutId id="2147483860" r:id="rId49"/>
    <p:sldLayoutId id="2147483861" r:id="rId50"/>
    <p:sldLayoutId id="2147483862" r:id="rId51"/>
    <p:sldLayoutId id="2147483863" r:id="rId52"/>
    <p:sldLayoutId id="2147483864" r:id="rId53"/>
    <p:sldLayoutId id="2147483865" r:id="rId54"/>
    <p:sldLayoutId id="2147483866" r:id="rId55"/>
    <p:sldLayoutId id="2147483867" r:id="rId56"/>
    <p:sldLayoutId id="2147483868" r:id="rId57"/>
    <p:sldLayoutId id="2147483869" r:id="rId58"/>
    <p:sldLayoutId id="2147483870" r:id="rId59"/>
    <p:sldLayoutId id="2147483871" r:id="rId60"/>
    <p:sldLayoutId id="2147483872" r:id="rId61"/>
    <p:sldLayoutId id="2147483873" r:id="rId62"/>
    <p:sldLayoutId id="2147483874" r:id="rId63"/>
    <p:sldLayoutId id="2147483875" r:id="rId64"/>
    <p:sldLayoutId id="2147483738" r:id="rId65"/>
    <p:sldLayoutId id="2147483739" r:id="rId66"/>
    <p:sldLayoutId id="2147483695" r:id="rId67"/>
    <p:sldLayoutId id="2147483696" r:id="rId68"/>
    <p:sldLayoutId id="2147483697" r:id="rId69"/>
    <p:sldLayoutId id="2147483698" r:id="rId70"/>
    <p:sldLayoutId id="2147483687" r:id="rId71"/>
    <p:sldLayoutId id="2147483688" r:id="rId72"/>
    <p:sldLayoutId id="2147483689" r:id="rId73"/>
    <p:sldLayoutId id="2147483690" r:id="rId74"/>
    <p:sldLayoutId id="2147483742" r:id="rId75"/>
    <p:sldLayoutId id="2147483743" r:id="rId76"/>
    <p:sldLayoutId id="2147483746" r:id="rId77"/>
    <p:sldLayoutId id="2147483747" r:id="rId78"/>
    <p:sldLayoutId id="2147483673" r:id="rId79"/>
    <p:sldLayoutId id="2147483674" r:id="rId80"/>
    <p:sldLayoutId id="2147483675" r:id="rId81"/>
    <p:sldLayoutId id="2147483676" r:id="rId82"/>
    <p:sldLayoutId id="2147483734" r:id="rId83"/>
    <p:sldLayoutId id="2147483773" r:id="rId84"/>
    <p:sldLayoutId id="2147483774" r:id="rId85"/>
    <p:sldLayoutId id="2147483735" r:id="rId86"/>
    <p:sldLayoutId id="2147483757" r:id="rId87"/>
    <p:sldLayoutId id="2147483792" r:id="rId88"/>
    <p:sldLayoutId id="2147483793" r:id="rId89"/>
    <p:sldLayoutId id="2147483794" r:id="rId90"/>
    <p:sldLayoutId id="2147483795" r:id="rId91"/>
    <p:sldLayoutId id="2147483758" r:id="rId92"/>
    <p:sldLayoutId id="2147483749" r:id="rId93"/>
    <p:sldLayoutId id="2147483728" r:id="rId94"/>
    <p:sldLayoutId id="2147483729" r:id="rId95"/>
    <p:sldLayoutId id="2147483720" r:id="rId96"/>
    <p:sldLayoutId id="2147483721" r:id="rId97"/>
    <p:sldLayoutId id="2147483722" r:id="rId98"/>
    <p:sldLayoutId id="2147483658" r:id="rId99"/>
    <p:sldLayoutId id="2147483877" r:id="rId100"/>
    <p:sldLayoutId id="2147483710" r:id="rId101"/>
    <p:sldLayoutId id="2147483700" r:id="rId102"/>
    <p:sldLayoutId id="2147483701" r:id="rId103"/>
    <p:sldLayoutId id="2147483702" r:id="rId104"/>
    <p:sldLayoutId id="2147483714" r:id="rId105"/>
    <p:sldLayoutId id="2147483715" r:id="rId106"/>
    <p:sldLayoutId id="2147483716" r:id="rId107"/>
    <p:sldLayoutId id="2147483704" r:id="rId108"/>
    <p:sldLayoutId id="2147483706" r:id="rId109"/>
    <p:sldLayoutId id="2147483657" r:id="rId110"/>
    <p:sldLayoutId id="2147483664" r:id="rId111"/>
    <p:sldLayoutId id="2147483665" r:id="rId112"/>
  </p:sldLayoutIdLst>
  <p:txStyles>
    <p:titleStyle>
      <a:lvl1pPr algn="l" defTabSz="914400" rtl="0" eaLnBrk="1" latinLnBrk="0" hangingPunct="1">
        <a:lnSpc>
          <a:spcPct val="90000"/>
        </a:lnSpc>
        <a:spcBef>
          <a:spcPct val="0"/>
        </a:spcBef>
        <a:buNone/>
        <a:defRPr sz="4400" kern="1200">
          <a:solidFill>
            <a:schemeClr val="tx1"/>
          </a:solidFill>
          <a:latin typeface="Lato Light"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Light"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xel Art Background Free • Wallpaper For You">
            <a:extLst>
              <a:ext uri="{FF2B5EF4-FFF2-40B4-BE49-F238E27FC236}">
                <a16:creationId xmlns:a16="http://schemas.microsoft.com/office/drawing/2014/main" id="{92AB0BE4-9602-2F4F-8120-B01E46256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ixel Art Background Free • Wallpaper For You">
            <a:extLst>
              <a:ext uri="{FF2B5EF4-FFF2-40B4-BE49-F238E27FC236}">
                <a16:creationId xmlns:a16="http://schemas.microsoft.com/office/drawing/2014/main" id="{ABC483DD-437C-E945-892E-6A5EEEDD07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150"/>
          <a:stretch/>
        </p:blipFill>
        <p:spPr bwMode="auto">
          <a:xfrm>
            <a:off x="0" y="0"/>
            <a:ext cx="12192000" cy="25957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7231D-42C5-9342-9BF7-36D46D98E8E2}"/>
              </a:ext>
            </a:extLst>
          </p:cNvPr>
          <p:cNvSpPr txBox="1"/>
          <p:nvPr/>
        </p:nvSpPr>
        <p:spPr>
          <a:xfrm>
            <a:off x="2255920" y="2755354"/>
            <a:ext cx="7680160" cy="1347292"/>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Zelfstandig projectmatig werken</a:t>
            </a:r>
          </a:p>
          <a:p>
            <a:pPr algn="ctr">
              <a:lnSpc>
                <a:spcPct val="150000"/>
              </a:lnSpc>
            </a:pPr>
            <a:r>
              <a:rPr lang="nl-NL" sz="1400">
                <a:solidFill>
                  <a:schemeClr val="bg1"/>
                </a:solidFill>
                <a:latin typeface="RAINYHEARTS" panose="02000603000000000000" pitchFamily="2" charset="0"/>
                <a:ea typeface="RAINYHEARTS" panose="02000603000000000000" pitchFamily="2" charset="0"/>
                <a:cs typeface="Lato Light" panose="020F0502020204030203" pitchFamily="34" charset="0"/>
              </a:rPr>
              <a:t>Gamification extravaganza</a:t>
            </a:r>
          </a:p>
          <a:p>
            <a:pPr algn="just">
              <a:lnSpc>
                <a:spcPct val="150000"/>
              </a:lnSpc>
            </a:pPr>
            <a:endParaRPr lang="nl-NL" sz="1400">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pic>
        <p:nvPicPr>
          <p:cNvPr id="19" name="Picture 18" descr="Logo&#10;&#10;Description automatically generated">
            <a:extLst>
              <a:ext uri="{FF2B5EF4-FFF2-40B4-BE49-F238E27FC236}">
                <a16:creationId xmlns:a16="http://schemas.microsoft.com/office/drawing/2014/main" id="{E8005768-B08F-7946-9438-92F09B4E1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0" y="2395354"/>
            <a:ext cx="720000" cy="720000"/>
          </a:xfrm>
          <a:prstGeom prst="rect">
            <a:avLst/>
          </a:prstGeom>
        </p:spPr>
      </p:pic>
    </p:spTree>
    <p:extLst>
      <p:ext uri="{BB962C8B-B14F-4D97-AF65-F5344CB8AC3E}">
        <p14:creationId xmlns:p14="http://schemas.microsoft.com/office/powerpoint/2010/main" val="4086232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style.rotation</p:attrName>
                                        </p:attrNameLst>
                                      </p:cBhvr>
                                      <p:tavLst>
                                        <p:tav tm="0">
                                          <p:val>
                                            <p:fltVal val="720"/>
                                          </p:val>
                                        </p:tav>
                                        <p:tav tm="100000">
                                          <p:val>
                                            <p:fltVal val="0"/>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xel Art Background Free • Wallpaper For You">
            <a:extLst>
              <a:ext uri="{FF2B5EF4-FFF2-40B4-BE49-F238E27FC236}">
                <a16:creationId xmlns:a16="http://schemas.microsoft.com/office/drawing/2014/main" id="{92AB0BE4-9602-2F4F-8120-B01E46256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Pixel Art Background Free • Wallpaper For You">
            <a:extLst>
              <a:ext uri="{FF2B5EF4-FFF2-40B4-BE49-F238E27FC236}">
                <a16:creationId xmlns:a16="http://schemas.microsoft.com/office/drawing/2014/main" id="{ABC483DD-437C-E945-892E-6A5EEEDD07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150"/>
          <a:stretch/>
        </p:blipFill>
        <p:spPr bwMode="auto">
          <a:xfrm>
            <a:off x="0" y="0"/>
            <a:ext cx="12192000" cy="25957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7231D-42C5-9342-9BF7-36D46D98E8E2}"/>
              </a:ext>
            </a:extLst>
          </p:cNvPr>
          <p:cNvSpPr txBox="1"/>
          <p:nvPr/>
        </p:nvSpPr>
        <p:spPr>
          <a:xfrm>
            <a:off x="2255920" y="2755354"/>
            <a:ext cx="7680160" cy="1347292"/>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Zelfstandig projectmatig werken</a:t>
            </a:r>
          </a:p>
          <a:p>
            <a:pPr algn="ctr">
              <a:lnSpc>
                <a:spcPct val="150000"/>
              </a:lnSpc>
            </a:pPr>
            <a:r>
              <a:rPr lang="nl-NL" sz="1400">
                <a:solidFill>
                  <a:schemeClr val="bg1"/>
                </a:solidFill>
                <a:latin typeface="RAINYHEARTS" panose="02000603000000000000" pitchFamily="2" charset="0"/>
                <a:ea typeface="RAINYHEARTS" panose="02000603000000000000" pitchFamily="2" charset="0"/>
                <a:cs typeface="Lato Light" panose="020F0502020204030203" pitchFamily="34" charset="0"/>
              </a:rPr>
              <a:t>Gamification extravaganza</a:t>
            </a:r>
          </a:p>
          <a:p>
            <a:pPr algn="just">
              <a:lnSpc>
                <a:spcPct val="150000"/>
              </a:lnSpc>
            </a:pPr>
            <a:endParaRPr lang="nl-NL" sz="1400">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pic>
        <p:nvPicPr>
          <p:cNvPr id="19" name="Picture 18" descr="Logo&#10;&#10;Description automatically generated">
            <a:extLst>
              <a:ext uri="{FF2B5EF4-FFF2-40B4-BE49-F238E27FC236}">
                <a16:creationId xmlns:a16="http://schemas.microsoft.com/office/drawing/2014/main" id="{E8005768-B08F-7946-9438-92F09B4E1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0" y="2395354"/>
            <a:ext cx="720000" cy="720000"/>
          </a:xfrm>
          <a:prstGeom prst="rect">
            <a:avLst/>
          </a:prstGeom>
        </p:spPr>
      </p:pic>
    </p:spTree>
    <p:extLst>
      <p:ext uri="{BB962C8B-B14F-4D97-AF65-F5344CB8AC3E}">
        <p14:creationId xmlns:p14="http://schemas.microsoft.com/office/powerpoint/2010/main" val="3165464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style.rotation</p:attrName>
                                        </p:attrNameLst>
                                      </p:cBhvr>
                                      <p:tavLst>
                                        <p:tav tm="0">
                                          <p:val>
                                            <p:fltVal val="720"/>
                                          </p:val>
                                        </p:tav>
                                        <p:tav tm="100000">
                                          <p:val>
                                            <p:fltVal val="0"/>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rtistic Pixel Art Wallpaper | 2810x1770">
            <a:extLst>
              <a:ext uri="{FF2B5EF4-FFF2-40B4-BE49-F238E27FC236}">
                <a16:creationId xmlns:a16="http://schemas.microsoft.com/office/drawing/2014/main" id="{C6A5CA9E-1C5D-F64D-90BD-C05E4CEFD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001"/>
            <a:ext cx="12191999" cy="76799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7231D-42C5-9342-9BF7-36D46D98E8E2}"/>
              </a:ext>
            </a:extLst>
          </p:cNvPr>
          <p:cNvSpPr txBox="1"/>
          <p:nvPr/>
        </p:nvSpPr>
        <p:spPr>
          <a:xfrm>
            <a:off x="2255920" y="2755354"/>
            <a:ext cx="7680160" cy="864000"/>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https</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a:t>
            </a: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tinyurl.com</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/yeyvk4bv</a:t>
            </a:r>
          </a:p>
        </p:txBody>
      </p:sp>
      <p:pic>
        <p:nvPicPr>
          <p:cNvPr id="19" name="Picture 18" descr="Logo&#10;&#10;Description automatically generated">
            <a:extLst>
              <a:ext uri="{FF2B5EF4-FFF2-40B4-BE49-F238E27FC236}">
                <a16:creationId xmlns:a16="http://schemas.microsoft.com/office/drawing/2014/main" id="{E8005768-B08F-7946-9438-92F09B4E1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0" y="2395354"/>
            <a:ext cx="720000" cy="720000"/>
          </a:xfrm>
          <a:prstGeom prst="rect">
            <a:avLst/>
          </a:prstGeom>
        </p:spPr>
      </p:pic>
    </p:spTree>
    <p:extLst>
      <p:ext uri="{BB962C8B-B14F-4D97-AF65-F5344CB8AC3E}">
        <p14:creationId xmlns:p14="http://schemas.microsoft.com/office/powerpoint/2010/main" val="1004191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style.rotation</p:attrName>
                                        </p:attrNameLst>
                                      </p:cBhvr>
                                      <p:tavLst>
                                        <p:tav tm="0">
                                          <p:val>
                                            <p:fltVal val="720"/>
                                          </p:val>
                                        </p:tav>
                                        <p:tav tm="100000">
                                          <p:val>
                                            <p:fltVal val="0"/>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aifu2x, shopping, pixel art, anime games, stairs, scenery, hoodie, Anime,  HD wallpaper | Peakpx">
            <a:extLst>
              <a:ext uri="{FF2B5EF4-FFF2-40B4-BE49-F238E27FC236}">
                <a16:creationId xmlns:a16="http://schemas.microsoft.com/office/drawing/2014/main" id="{3777FE3E-9A5F-CF44-B31C-9DCD198C6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36" cy="68579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168B0-A4EF-4847-B001-F58E420B890F}"/>
              </a:ext>
            </a:extLst>
          </p:cNvPr>
          <p:cNvSpPr txBox="1"/>
          <p:nvPr/>
        </p:nvSpPr>
        <p:spPr>
          <a:xfrm>
            <a:off x="4296000" y="1282247"/>
            <a:ext cx="3599968" cy="500137"/>
          </a:xfrm>
          <a:prstGeom prst="rect">
            <a:avLst/>
          </a:prstGeom>
          <a:noFill/>
        </p:spPr>
        <p:txBody>
          <a:bodyPr wrap="square" rtlCol="0">
            <a:spAutoFit/>
          </a:bodyPr>
          <a:lstStyle/>
          <a:p>
            <a:pPr algn="ctr">
              <a:lnSpc>
                <a:spcPct val="150000"/>
              </a:lnSpc>
            </a:pPr>
            <a:r>
              <a:rPr lang="id-ID" sz="20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iTEM</a:t>
            </a:r>
            <a:endParaRPr lang="en-US" sz="20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4" name="TextBox 3">
            <a:extLst>
              <a:ext uri="{FF2B5EF4-FFF2-40B4-BE49-F238E27FC236}">
                <a16:creationId xmlns:a16="http://schemas.microsoft.com/office/drawing/2014/main" id="{531FB1A2-960C-49DD-A5A5-391C93AF9608}"/>
              </a:ext>
            </a:extLst>
          </p:cNvPr>
          <p:cNvSpPr txBox="1">
            <a:spLocks/>
          </p:cNvSpPr>
          <p:nvPr/>
        </p:nvSpPr>
        <p:spPr>
          <a:xfrm>
            <a:off x="998781"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WERKEN AAN ANDER VAK</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Tijdens SLB mag je werken aan een ander vak.</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30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22" name="TextBox 21">
            <a:extLst>
              <a:ext uri="{FF2B5EF4-FFF2-40B4-BE49-F238E27FC236}">
                <a16:creationId xmlns:a16="http://schemas.microsoft.com/office/drawing/2014/main" id="{304133D0-D2D1-1A4E-B9D9-B3586D29681B}"/>
              </a:ext>
            </a:extLst>
          </p:cNvPr>
          <p:cNvSpPr txBox="1"/>
          <p:nvPr/>
        </p:nvSpPr>
        <p:spPr>
          <a:xfrm>
            <a:off x="978350"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STICKER</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Kies een sticker.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150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35" name="TextBox 34">
            <a:extLst>
              <a:ext uri="{FF2B5EF4-FFF2-40B4-BE49-F238E27FC236}">
                <a16:creationId xmlns:a16="http://schemas.microsoft.com/office/drawing/2014/main" id="{9D0CBDC5-1B8E-6048-B846-C5AD358AFA1D}"/>
              </a:ext>
            </a:extLst>
          </p:cNvPr>
          <p:cNvSpPr txBox="1"/>
          <p:nvPr/>
        </p:nvSpPr>
        <p:spPr>
          <a:xfrm>
            <a:off x="3676773" y="70079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KOFFIE OF THEE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koffie of thee uit de docentenkamer.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41" name="TextBox 40">
            <a:extLst>
              <a:ext uri="{FF2B5EF4-FFF2-40B4-BE49-F238E27FC236}">
                <a16:creationId xmlns:a16="http://schemas.microsoft.com/office/drawing/2014/main" id="{AE44C072-50F0-AF4C-B7DF-97068C0963E5}"/>
              </a:ext>
            </a:extLst>
          </p:cNvPr>
          <p:cNvSpPr txBox="1"/>
          <p:nvPr/>
        </p:nvSpPr>
        <p:spPr>
          <a:xfrm>
            <a:off x="3670117"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INVESTERING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Koop deze opdracht, voltooi hem en loop binnen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71" name="TextBox 70">
            <a:extLst>
              <a:ext uri="{FF2B5EF4-FFF2-40B4-BE49-F238E27FC236}">
                <a16:creationId xmlns:a16="http://schemas.microsoft.com/office/drawing/2014/main" id="{94EB85D3-540D-3643-9210-F0661DF1D690}"/>
              </a:ext>
            </a:extLst>
          </p:cNvPr>
          <p:cNvSpPr txBox="1"/>
          <p:nvPr/>
        </p:nvSpPr>
        <p:spPr>
          <a:xfrm>
            <a:off x="6354765"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GEOORLOOFD TE LAAT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mag tijdens SLB geoorloofd te laat komen.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60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77" name="TextBox 76">
            <a:extLst>
              <a:ext uri="{FF2B5EF4-FFF2-40B4-BE49-F238E27FC236}">
                <a16:creationId xmlns:a16="http://schemas.microsoft.com/office/drawing/2014/main" id="{1513FB10-1090-F349-9670-C4F0AA50C964}"/>
              </a:ext>
            </a:extLst>
          </p:cNvPr>
          <p:cNvSpPr txBox="1"/>
          <p:nvPr/>
        </p:nvSpPr>
        <p:spPr>
          <a:xfrm>
            <a:off x="6361884" y="394238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DOUBLE or NOTHING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Maximale inleg is 100. Verdubbel of verlies je inleg.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zie inzet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83" name="TextBox 82">
            <a:extLst>
              <a:ext uri="{FF2B5EF4-FFF2-40B4-BE49-F238E27FC236}">
                <a16:creationId xmlns:a16="http://schemas.microsoft.com/office/drawing/2014/main" id="{85D942EA-F09A-184D-BD30-8EF12FB0C2AF}"/>
              </a:ext>
            </a:extLst>
          </p:cNvPr>
          <p:cNvSpPr txBox="1"/>
          <p:nvPr/>
        </p:nvSpPr>
        <p:spPr>
          <a:xfrm>
            <a:off x="9032757" y="70079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KOM NIET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hoeft niet naar de SLB les.</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89" name="TextBox 88">
            <a:extLst>
              <a:ext uri="{FF2B5EF4-FFF2-40B4-BE49-F238E27FC236}">
                <a16:creationId xmlns:a16="http://schemas.microsoft.com/office/drawing/2014/main" id="{D563DAF3-01B3-4B41-9BB5-51B2F1FD04BE}"/>
              </a:ext>
            </a:extLst>
          </p:cNvPr>
          <p:cNvSpPr txBox="1"/>
          <p:nvPr/>
        </p:nvSpPr>
        <p:spPr>
          <a:xfrm>
            <a:off x="9053650" y="3942380"/>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TAART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een stuk taart ‘on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the</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house’.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5</a:t>
            </a:r>
          </a:p>
        </p:txBody>
      </p:sp>
      <p:grpSp>
        <p:nvGrpSpPr>
          <p:cNvPr id="36" name="slot08">
            <a:extLst>
              <a:ext uri="{FF2B5EF4-FFF2-40B4-BE49-F238E27FC236}">
                <a16:creationId xmlns:a16="http://schemas.microsoft.com/office/drawing/2014/main" id="{8EAB9C00-9AE5-BA4A-AB0B-EB0281A64602}"/>
              </a:ext>
            </a:extLst>
          </p:cNvPr>
          <p:cNvGrpSpPr/>
          <p:nvPr/>
        </p:nvGrpSpPr>
        <p:grpSpPr>
          <a:xfrm>
            <a:off x="9053650" y="3942383"/>
            <a:ext cx="2160000" cy="2160000"/>
            <a:chOff x="998781" y="700796"/>
            <a:chExt cx="2160000" cy="2160000"/>
          </a:xfrm>
        </p:grpSpPr>
        <p:sp>
          <p:nvSpPr>
            <p:cNvPr id="37" name="Rectangle 36">
              <a:extLst>
                <a:ext uri="{FF2B5EF4-FFF2-40B4-BE49-F238E27FC236}">
                  <a16:creationId xmlns:a16="http://schemas.microsoft.com/office/drawing/2014/main" id="{906A2F89-2043-4D40-8306-5C0872763ADE}"/>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8" name="Picture 37" descr="Icon&#10;&#10;Description automatically generated with medium confidence">
              <a:extLst>
                <a:ext uri="{FF2B5EF4-FFF2-40B4-BE49-F238E27FC236}">
                  <a16:creationId xmlns:a16="http://schemas.microsoft.com/office/drawing/2014/main" id="{98F3A2D6-27B2-124F-8A5E-FB1C29AC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10" name="slot07">
            <a:extLst>
              <a:ext uri="{FF2B5EF4-FFF2-40B4-BE49-F238E27FC236}">
                <a16:creationId xmlns:a16="http://schemas.microsoft.com/office/drawing/2014/main" id="{401BF8AA-77B9-4C48-8C95-C5660A8A3531}"/>
              </a:ext>
            </a:extLst>
          </p:cNvPr>
          <p:cNvGrpSpPr/>
          <p:nvPr/>
        </p:nvGrpSpPr>
        <p:grpSpPr>
          <a:xfrm>
            <a:off x="6343384" y="3942383"/>
            <a:ext cx="2160000" cy="2160000"/>
            <a:chOff x="998781" y="700796"/>
            <a:chExt cx="2160000" cy="2160000"/>
          </a:xfrm>
        </p:grpSpPr>
        <p:sp>
          <p:nvSpPr>
            <p:cNvPr id="111" name="Rectangle 110">
              <a:extLst>
                <a:ext uri="{FF2B5EF4-FFF2-40B4-BE49-F238E27FC236}">
                  <a16:creationId xmlns:a16="http://schemas.microsoft.com/office/drawing/2014/main" id="{450CCBF4-8466-0044-99DD-8F9789807B69}"/>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2" name="Picture 111" descr="Icon&#10;&#10;Description automatically generated with medium confidence">
              <a:extLst>
                <a:ext uri="{FF2B5EF4-FFF2-40B4-BE49-F238E27FC236}">
                  <a16:creationId xmlns:a16="http://schemas.microsoft.com/office/drawing/2014/main" id="{E80D971B-DA11-C244-912E-B6FCE6EFF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7" name="slot06">
            <a:extLst>
              <a:ext uri="{FF2B5EF4-FFF2-40B4-BE49-F238E27FC236}">
                <a16:creationId xmlns:a16="http://schemas.microsoft.com/office/drawing/2014/main" id="{F42F54D0-EE73-5D47-8837-991341AAF8C8}"/>
              </a:ext>
            </a:extLst>
          </p:cNvPr>
          <p:cNvGrpSpPr/>
          <p:nvPr/>
        </p:nvGrpSpPr>
        <p:grpSpPr>
          <a:xfrm>
            <a:off x="3663412" y="3942383"/>
            <a:ext cx="2160000" cy="2160000"/>
            <a:chOff x="998781" y="700796"/>
            <a:chExt cx="2160000" cy="2160000"/>
          </a:xfrm>
        </p:grpSpPr>
        <p:sp>
          <p:nvSpPr>
            <p:cNvPr id="108" name="Rectangle 107">
              <a:extLst>
                <a:ext uri="{FF2B5EF4-FFF2-40B4-BE49-F238E27FC236}">
                  <a16:creationId xmlns:a16="http://schemas.microsoft.com/office/drawing/2014/main" id="{6D40640E-605A-CE47-8357-8A581C8C7EBB}"/>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9" name="Picture 108" descr="Icon&#10;&#10;Description automatically generated with medium confidence">
              <a:extLst>
                <a:ext uri="{FF2B5EF4-FFF2-40B4-BE49-F238E27FC236}">
                  <a16:creationId xmlns:a16="http://schemas.microsoft.com/office/drawing/2014/main" id="{D12B1108-F628-534F-BFF6-71CF6D744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4" name="slot05">
            <a:extLst>
              <a:ext uri="{FF2B5EF4-FFF2-40B4-BE49-F238E27FC236}">
                <a16:creationId xmlns:a16="http://schemas.microsoft.com/office/drawing/2014/main" id="{36AD9D71-A7AB-1642-9F19-234508CD38A3}"/>
              </a:ext>
            </a:extLst>
          </p:cNvPr>
          <p:cNvGrpSpPr/>
          <p:nvPr/>
        </p:nvGrpSpPr>
        <p:grpSpPr>
          <a:xfrm>
            <a:off x="978350" y="3942383"/>
            <a:ext cx="2160000" cy="2160000"/>
            <a:chOff x="998781" y="700796"/>
            <a:chExt cx="2160000" cy="2160000"/>
          </a:xfrm>
        </p:grpSpPr>
        <p:sp>
          <p:nvSpPr>
            <p:cNvPr id="105" name="Rectangle 104">
              <a:extLst>
                <a:ext uri="{FF2B5EF4-FFF2-40B4-BE49-F238E27FC236}">
                  <a16:creationId xmlns:a16="http://schemas.microsoft.com/office/drawing/2014/main" id="{320B67DA-A036-FC49-AA6D-AAA230D0E946}"/>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6" name="Picture 105" descr="Icon&#10;&#10;Description automatically generated with medium confidence">
              <a:extLst>
                <a:ext uri="{FF2B5EF4-FFF2-40B4-BE49-F238E27FC236}">
                  <a16:creationId xmlns:a16="http://schemas.microsoft.com/office/drawing/2014/main" id="{9DC9243E-D0C5-4C44-A09A-31A5D5D38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spTree>
    <p:extLst>
      <p:ext uri="{BB962C8B-B14F-4D97-AF65-F5344CB8AC3E}">
        <p14:creationId xmlns:p14="http://schemas.microsoft.com/office/powerpoint/2010/main" val="5097272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4"/>
                                        </p:tgtEl>
                                      </p:cBhvr>
                                    </p:animEffect>
                                    <p:set>
                                      <p:cBhvr>
                                        <p:cTn id="7" dur="1" fill="hold">
                                          <p:stCondLst>
                                            <p:cond delay="1999"/>
                                          </p:stCondLst>
                                        </p:cTn>
                                        <p:tgtEl>
                                          <p:spTgt spid="10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xel Art Background Free • Wallpaper For You">
            <a:extLst>
              <a:ext uri="{FF2B5EF4-FFF2-40B4-BE49-F238E27FC236}">
                <a16:creationId xmlns:a16="http://schemas.microsoft.com/office/drawing/2014/main" id="{66206954-85F5-AC4F-B8B4-2A78ACC61861}"/>
              </a:ext>
            </a:extLst>
          </p:cNvPr>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QUEST LOG</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en-US">
                <a:latin typeface="RAINYHEARTS" panose="02000603000000000000" pitchFamily="2" charset="0"/>
                <a:ea typeface="RAINYHEARTS" panose="02000603000000000000" pitchFamily="2" charset="0"/>
              </a:rPr>
              <a:t>Awesome subtitle goes here</a:t>
            </a:r>
            <a:endParaRPr lang="id-ID">
              <a:latin typeface="RAINYHEARTS" panose="02000603000000000000" pitchFamily="2" charset="0"/>
              <a:ea typeface="RAINYHEARTS" panose="02000603000000000000" pitchFamily="2" charset="0"/>
            </a:endParaRPr>
          </a:p>
        </p:txBody>
      </p:sp>
      <p:graphicFrame>
        <p:nvGraphicFramePr>
          <p:cNvPr id="5" name="Table 5">
            <a:extLst>
              <a:ext uri="{FF2B5EF4-FFF2-40B4-BE49-F238E27FC236}">
                <a16:creationId xmlns:a16="http://schemas.microsoft.com/office/drawing/2014/main" id="{F84A0D3F-2336-9545-9774-348D8DDBF030}"/>
              </a:ext>
            </a:extLst>
          </p:cNvPr>
          <p:cNvGraphicFramePr>
            <a:graphicFrameLocks noGrp="1"/>
          </p:cNvGraphicFramePr>
          <p:nvPr>
            <p:extLst>
              <p:ext uri="{D42A27DB-BD31-4B8C-83A1-F6EECF244321}">
                <p14:modId xmlns:p14="http://schemas.microsoft.com/office/powerpoint/2010/main" val="3591756707"/>
              </p:ext>
            </p:extLst>
          </p:nvPr>
        </p:nvGraphicFramePr>
        <p:xfrm>
          <a:off x="838201" y="1447799"/>
          <a:ext cx="10515599" cy="3479800"/>
        </p:xfrm>
        <a:graphic>
          <a:graphicData uri="http://schemas.openxmlformats.org/drawingml/2006/table">
            <a:tbl>
              <a:tblPr firstRow="1" bandRow="1">
                <a:tableStyleId>{5C22544A-7EE6-4342-B048-85BDC9FD1C3A}</a:tableStyleId>
              </a:tblPr>
              <a:tblGrid>
                <a:gridCol w="889000">
                  <a:extLst>
                    <a:ext uri="{9D8B030D-6E8A-4147-A177-3AD203B41FA5}">
                      <a16:colId xmlns:a16="http://schemas.microsoft.com/office/drawing/2014/main" val="3980569501"/>
                    </a:ext>
                  </a:extLst>
                </a:gridCol>
                <a:gridCol w="2455333">
                  <a:extLst>
                    <a:ext uri="{9D8B030D-6E8A-4147-A177-3AD203B41FA5}">
                      <a16:colId xmlns:a16="http://schemas.microsoft.com/office/drawing/2014/main" val="4020612780"/>
                    </a:ext>
                  </a:extLst>
                </a:gridCol>
                <a:gridCol w="5147734">
                  <a:extLst>
                    <a:ext uri="{9D8B030D-6E8A-4147-A177-3AD203B41FA5}">
                      <a16:colId xmlns:a16="http://schemas.microsoft.com/office/drawing/2014/main" val="1943869043"/>
                    </a:ext>
                  </a:extLst>
                </a:gridCol>
                <a:gridCol w="2023532">
                  <a:extLst>
                    <a:ext uri="{9D8B030D-6E8A-4147-A177-3AD203B41FA5}">
                      <a16:colId xmlns:a16="http://schemas.microsoft.com/office/drawing/2014/main" val="1926897547"/>
                    </a:ext>
                  </a:extLst>
                </a:gridCol>
              </a:tblGrid>
              <a:tr h="370840">
                <a:tc>
                  <a:txBody>
                    <a:bodyPr/>
                    <a:lstStyle/>
                    <a:p>
                      <a:r>
                        <a:rPr lang="en-NL" b="1">
                          <a:solidFill>
                            <a:schemeClr val="bg1"/>
                          </a:solidFill>
                          <a:latin typeface="RAINYHEARTS" panose="02000603000000000000" pitchFamily="2" charset="0"/>
                          <a:ea typeface="RAINYHEARTS" panose="02000603000000000000" pitchFamily="2" charset="0"/>
                        </a:rPr>
                        <a:t>LEVEL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TITEL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OMSCHRIJVING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BELONING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492745"/>
                  </a:ext>
                </a:extLst>
              </a:tr>
              <a:tr h="370840">
                <a:tc>
                  <a:txBody>
                    <a:bodyPr/>
                    <a:lstStyle/>
                    <a:p>
                      <a:r>
                        <a:rPr lang="en-NL" b="0">
                          <a:solidFill>
                            <a:schemeClr val="bg1"/>
                          </a:solidFill>
                          <a:latin typeface="RAINYHEARTS" panose="02000603000000000000" pitchFamily="2" charset="0"/>
                          <a:ea typeface="RAINYHEARTS" panose="02000603000000000000" pitchFamily="2" charset="0"/>
                        </a:rPr>
                        <a:t>1-1</a:t>
                      </a:r>
                    </a:p>
                    <a:p>
                      <a:r>
                        <a:rPr lang="en-NL" b="0">
                          <a:solidFill>
                            <a:schemeClr val="bg1"/>
                          </a:solidFill>
                          <a:latin typeface="RAINYHEARTS" panose="02000603000000000000" pitchFamily="2" charset="0"/>
                          <a:ea typeface="RAINYHEARTS" panose="02000603000000000000" pitchFamily="2" charset="0"/>
                        </a:rPr>
                        <a:t>2-1</a:t>
                      </a:r>
                    </a:p>
                    <a:p>
                      <a:r>
                        <a:rPr lang="en-NL" b="0">
                          <a:solidFill>
                            <a:schemeClr val="bg1"/>
                          </a:solidFill>
                          <a:latin typeface="RAINYHEARTS" panose="02000603000000000000" pitchFamily="2" charset="0"/>
                          <a:ea typeface="RAINYHEARTS" panose="02000603000000000000" pitchFamily="2" charset="0"/>
                        </a:rPr>
                        <a:t>2-2</a:t>
                      </a:r>
                    </a:p>
                    <a:p>
                      <a:r>
                        <a:rPr lang="en-NL" b="0">
                          <a:solidFill>
                            <a:schemeClr val="bg1"/>
                          </a:solidFill>
                          <a:latin typeface="RAINYHEARTS" panose="02000603000000000000" pitchFamily="2" charset="0"/>
                          <a:ea typeface="RAINYHEARTS" panose="02000603000000000000" pitchFamily="2" charset="0"/>
                        </a:rPr>
                        <a:t>2-3</a:t>
                      </a:r>
                    </a:p>
                    <a:p>
                      <a:r>
                        <a:rPr lang="en-NL" b="0">
                          <a:solidFill>
                            <a:schemeClr val="bg1"/>
                          </a:solidFill>
                          <a:latin typeface="RAINYHEARTS" panose="02000603000000000000" pitchFamily="2" charset="0"/>
                          <a:ea typeface="RAINYHEARTS" panose="02000603000000000000" pitchFamily="2" charset="0"/>
                        </a:rPr>
                        <a:t>3-1</a:t>
                      </a:r>
                    </a:p>
                    <a:p>
                      <a:r>
                        <a:rPr lang="en-NL" b="0">
                          <a:solidFill>
                            <a:schemeClr val="bg1"/>
                          </a:solidFill>
                          <a:latin typeface="RAINYHEARTS" panose="02000603000000000000" pitchFamily="2" charset="0"/>
                          <a:ea typeface="RAINYHEARTS" panose="02000603000000000000" pitchFamily="2" charset="0"/>
                        </a:rPr>
                        <a:t>3-2</a:t>
                      </a:r>
                    </a:p>
                    <a:p>
                      <a:r>
                        <a:rPr lang="en-NL" b="0">
                          <a:solidFill>
                            <a:schemeClr val="bg1"/>
                          </a:solidFill>
                          <a:latin typeface="RAINYHEARTS" panose="02000603000000000000" pitchFamily="2" charset="0"/>
                          <a:ea typeface="RAINYHEARTS" panose="02000603000000000000" pitchFamily="2" charset="0"/>
                        </a:rPr>
                        <a:t>4-1</a:t>
                      </a:r>
                    </a:p>
                    <a:p>
                      <a:r>
                        <a:rPr lang="en-NL" b="0">
                          <a:solidFill>
                            <a:schemeClr val="bg1"/>
                          </a:solidFill>
                          <a:latin typeface="RAINYHEARTS" panose="02000603000000000000" pitchFamily="2" charset="0"/>
                          <a:ea typeface="RAINYHEARTS" panose="02000603000000000000" pitchFamily="2" charset="0"/>
                        </a:rPr>
                        <a:t>4-2</a:t>
                      </a:r>
                    </a:p>
                    <a:p>
                      <a:r>
                        <a:rPr lang="en-NL" b="0">
                          <a:solidFill>
                            <a:schemeClr val="bg1"/>
                          </a:solidFill>
                          <a:latin typeface="RAINYHEARTS" panose="02000603000000000000" pitchFamily="2" charset="0"/>
                          <a:ea typeface="RAINYHEARTS" panose="02000603000000000000" pitchFamily="2" charset="0"/>
                        </a:rPr>
                        <a:t>5-1</a:t>
                      </a:r>
                    </a:p>
                    <a:p>
                      <a:r>
                        <a:rPr lang="en-NL" b="0">
                          <a:solidFill>
                            <a:schemeClr val="bg1"/>
                          </a:solidFill>
                          <a:latin typeface="RAINYHEARTS" panose="02000603000000000000" pitchFamily="2" charset="0"/>
                          <a:ea typeface="RAINYHEARTS" panose="02000603000000000000" pitchFamily="2" charset="0"/>
                        </a:rPr>
                        <a:t>5-2</a:t>
                      </a:r>
                    </a:p>
                    <a:p>
                      <a:r>
                        <a:rPr lang="en-NL" b="0">
                          <a:solidFill>
                            <a:schemeClr val="bg1"/>
                          </a:solidFill>
                          <a:latin typeface="RAINYHEARTS" panose="02000603000000000000" pitchFamily="2" charset="0"/>
                          <a:ea typeface="RAINYHEARTS" panose="02000603000000000000" pitchFamily="2" charset="0"/>
                        </a:rPr>
                        <a:t>*bonus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Debriefing</a:t>
                      </a:r>
                    </a:p>
                    <a:p>
                      <a:r>
                        <a:rPr lang="en-NL" b="0">
                          <a:solidFill>
                            <a:schemeClr val="bg1"/>
                          </a:solidFill>
                          <a:latin typeface="RAINYHEARTS" panose="02000603000000000000" pitchFamily="2" charset="0"/>
                          <a:ea typeface="RAINYHEARTS" panose="02000603000000000000" pitchFamily="2" charset="0"/>
                        </a:rPr>
                        <a:t>Persoonlijk leerdoel</a:t>
                      </a:r>
                    </a:p>
                    <a:p>
                      <a:r>
                        <a:rPr lang="en-NL" b="0">
                          <a:solidFill>
                            <a:schemeClr val="bg1"/>
                          </a:solidFill>
                          <a:latin typeface="RAINYHEARTS" panose="02000603000000000000" pitchFamily="2" charset="0"/>
                          <a:ea typeface="RAINYHEARTS" panose="02000603000000000000" pitchFamily="2" charset="0"/>
                        </a:rPr>
                        <a:t>Wie en wat heb ik nodig?</a:t>
                      </a:r>
                    </a:p>
                    <a:p>
                      <a:r>
                        <a:rPr lang="en-NL" b="0">
                          <a:solidFill>
                            <a:schemeClr val="bg1"/>
                          </a:solidFill>
                          <a:latin typeface="RAINYHEARTS" panose="02000603000000000000" pitchFamily="2" charset="0"/>
                          <a:ea typeface="RAINYHEARTS" panose="02000603000000000000" pitchFamily="2" charset="0"/>
                        </a:rPr>
                        <a:t>Plan van aanpak</a:t>
                      </a:r>
                    </a:p>
                    <a:p>
                      <a:r>
                        <a:rPr lang="en-NL" b="0">
                          <a:solidFill>
                            <a:schemeClr val="bg1"/>
                          </a:solidFill>
                          <a:latin typeface="RAINYHEARTS" panose="02000603000000000000" pitchFamily="2" charset="0"/>
                          <a:ea typeface="RAINYHEARTS" panose="02000603000000000000" pitchFamily="2" charset="0"/>
                        </a:rPr>
                        <a:t>Motivatie</a:t>
                      </a:r>
                    </a:p>
                    <a:p>
                      <a:r>
                        <a:rPr lang="en-NL" b="0">
                          <a:solidFill>
                            <a:schemeClr val="bg1"/>
                          </a:solidFill>
                          <a:latin typeface="RAINYHEARTS" panose="02000603000000000000" pitchFamily="2" charset="0"/>
                          <a:ea typeface="RAINYHEARTS" panose="02000603000000000000" pitchFamily="2" charset="0"/>
                        </a:rPr>
                        <a:t>Logboek</a:t>
                      </a:r>
                    </a:p>
                    <a:p>
                      <a:r>
                        <a:rPr lang="en-NL" b="0">
                          <a:solidFill>
                            <a:schemeClr val="bg1"/>
                          </a:solidFill>
                          <a:latin typeface="RAINYHEARTS" panose="02000603000000000000" pitchFamily="2" charset="0"/>
                          <a:ea typeface="RAINYHEARTS" panose="02000603000000000000" pitchFamily="2" charset="0"/>
                        </a:rPr>
                        <a:t>Terugkijken</a:t>
                      </a:r>
                    </a:p>
                    <a:p>
                      <a:r>
                        <a:rPr lang="en-NL" b="0">
                          <a:solidFill>
                            <a:schemeClr val="bg1"/>
                          </a:solidFill>
                          <a:latin typeface="RAINYHEARTS" panose="02000603000000000000" pitchFamily="2" charset="0"/>
                          <a:ea typeface="RAINYHEARTS" panose="02000603000000000000" pitchFamily="2" charset="0"/>
                        </a:rPr>
                        <a:t>Zelfwaardering</a:t>
                      </a:r>
                    </a:p>
                    <a:p>
                      <a:r>
                        <a:rPr lang="en-NL" b="0">
                          <a:solidFill>
                            <a:schemeClr val="bg1"/>
                          </a:solidFill>
                          <a:latin typeface="RAINYHEARTS" panose="02000603000000000000" pitchFamily="2" charset="0"/>
                          <a:ea typeface="RAINYHEARTS" panose="02000603000000000000" pitchFamily="2" charset="0"/>
                        </a:rPr>
                        <a:t>Vooruitkijken</a:t>
                      </a:r>
                    </a:p>
                    <a:p>
                      <a:r>
                        <a:rPr lang="en-NL" b="0">
                          <a:solidFill>
                            <a:schemeClr val="bg1"/>
                          </a:solidFill>
                          <a:latin typeface="RAINYHEARTS" panose="02000603000000000000" pitchFamily="2" charset="0"/>
                          <a:ea typeface="RAINYHEARTS" panose="02000603000000000000" pitchFamily="2" charset="0"/>
                        </a:rPr>
                        <a:t>Evalueer</a:t>
                      </a:r>
                    </a:p>
                    <a:p>
                      <a:r>
                        <a:rPr lang="en-NL" b="0">
                          <a:solidFill>
                            <a:schemeClr val="bg1"/>
                          </a:solidFill>
                          <a:latin typeface="RAINYHEARTS" panose="02000603000000000000" pitchFamily="2" charset="0"/>
                          <a:ea typeface="RAINYHEARTS" panose="02000603000000000000" pitchFamily="2" charset="0"/>
                        </a:rPr>
                        <a:t>Reflectievlog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Maak een debriefing</a:t>
                      </a:r>
                    </a:p>
                    <a:p>
                      <a:r>
                        <a:rPr lang="en-NL" b="0">
                          <a:solidFill>
                            <a:schemeClr val="bg1"/>
                          </a:solidFill>
                          <a:latin typeface="RAINYHEARTS" panose="02000603000000000000" pitchFamily="2" charset="0"/>
                          <a:ea typeface="RAINYHEARTS" panose="02000603000000000000" pitchFamily="2" charset="0"/>
                        </a:rPr>
                        <a:t>Wat wil JIJ leren met jouw aanpak of uitvoering</a:t>
                      </a:r>
                    </a:p>
                    <a:p>
                      <a:r>
                        <a:rPr lang="en-NL" b="0">
                          <a:solidFill>
                            <a:schemeClr val="bg1"/>
                          </a:solidFill>
                          <a:latin typeface="RAINYHEARTS" panose="02000603000000000000" pitchFamily="2" charset="0"/>
                          <a:ea typeface="RAINYHEARTS" panose="02000603000000000000" pitchFamily="2" charset="0"/>
                        </a:rPr>
                        <a:t>Een lijst van benodigdheden</a:t>
                      </a:r>
                    </a:p>
                    <a:p>
                      <a:r>
                        <a:rPr lang="en-NL" b="0">
                          <a:solidFill>
                            <a:schemeClr val="bg1"/>
                          </a:solidFill>
                          <a:latin typeface="RAINYHEARTS" panose="02000603000000000000" pitchFamily="2" charset="0"/>
                          <a:ea typeface="RAINYHEARTS" panose="02000603000000000000" pitchFamily="2" charset="0"/>
                        </a:rPr>
                        <a:t>Maak een week of dagplanning</a:t>
                      </a:r>
                    </a:p>
                    <a:p>
                      <a:r>
                        <a:rPr lang="en-NL" b="0">
                          <a:solidFill>
                            <a:schemeClr val="bg1"/>
                          </a:solidFill>
                          <a:latin typeface="RAINYHEARTS" panose="02000603000000000000" pitchFamily="2" charset="0"/>
                          <a:ea typeface="RAINYHEARTS" panose="02000603000000000000" pitchFamily="2" charset="0"/>
                        </a:rPr>
                        <a:t>Maak een motivatievideo</a:t>
                      </a:r>
                      <a:endParaRPr lang="nl-NL" b="0">
                        <a:solidFill>
                          <a:schemeClr val="bg1"/>
                        </a:solidFill>
                        <a:latin typeface="RAINYHEARTS" panose="02000603000000000000" pitchFamily="2" charset="0"/>
                        <a:ea typeface="RAINYHEARTS" panose="02000603000000000000" pitchFamily="2" charset="0"/>
                      </a:endParaRPr>
                    </a:p>
                    <a:p>
                      <a:r>
                        <a:rPr lang="nl-NL" b="0">
                          <a:solidFill>
                            <a:schemeClr val="bg1"/>
                          </a:solidFill>
                          <a:latin typeface="RAINYHEARTS" panose="02000603000000000000" pitchFamily="2" charset="0"/>
                          <a:ea typeface="RAINYHEARTS" panose="02000603000000000000" pitchFamily="2" charset="0"/>
                        </a:rPr>
                        <a:t>Een overzicht van al je gezette stappen</a:t>
                      </a:r>
                    </a:p>
                    <a:p>
                      <a:r>
                        <a:rPr lang="nl-NL" b="0">
                          <a:solidFill>
                            <a:schemeClr val="bg1"/>
                          </a:solidFill>
                          <a:latin typeface="RAINYHEARTS" panose="02000603000000000000" pitchFamily="2" charset="0"/>
                          <a:ea typeface="RAINYHEARTS" panose="02000603000000000000" pitchFamily="2" charset="0"/>
                        </a:rPr>
                        <a:t>Terugblikken op je voortgang</a:t>
                      </a:r>
                    </a:p>
                    <a:p>
                      <a:r>
                        <a:rPr lang="nl-NL" b="0">
                          <a:solidFill>
                            <a:schemeClr val="bg1"/>
                          </a:solidFill>
                          <a:latin typeface="RAINYHEARTS" panose="02000603000000000000" pitchFamily="2" charset="0"/>
                          <a:ea typeface="RAINYHEARTS" panose="02000603000000000000" pitchFamily="2" charset="0"/>
                        </a:rPr>
                        <a:t>Reflecteer op je werk</a:t>
                      </a:r>
                    </a:p>
                    <a:p>
                      <a:r>
                        <a:rPr lang="nl-NL" b="0">
                          <a:solidFill>
                            <a:schemeClr val="bg1"/>
                          </a:solidFill>
                          <a:latin typeface="RAINYHEARTS" panose="02000603000000000000" pitchFamily="2" charset="0"/>
                          <a:ea typeface="RAINYHEARTS" panose="02000603000000000000" pitchFamily="2" charset="0"/>
                        </a:rPr>
                        <a:t>Hoe je het geleerde gaat toepassen in de toekomst</a:t>
                      </a:r>
                    </a:p>
                    <a:p>
                      <a:r>
                        <a:rPr lang="nl-NL" b="0">
                          <a:solidFill>
                            <a:schemeClr val="bg1"/>
                          </a:solidFill>
                          <a:latin typeface="RAINYHEARTS" panose="02000603000000000000" pitchFamily="2" charset="0"/>
                          <a:ea typeface="RAINYHEARTS" panose="02000603000000000000" pitchFamily="2" charset="0"/>
                        </a:rPr>
                        <a:t>Een evaluatie van de unit</a:t>
                      </a:r>
                    </a:p>
                    <a:p>
                      <a:r>
                        <a:rPr lang="nl-NL" b="0">
                          <a:solidFill>
                            <a:schemeClr val="bg1"/>
                          </a:solidFill>
                          <a:latin typeface="RAINYHEARTS" panose="02000603000000000000" pitchFamily="2" charset="0"/>
                          <a:ea typeface="RAINYHEARTS" panose="02000603000000000000" pitchFamily="2" charset="0"/>
                        </a:rPr>
                        <a:t>Een vlog over je toekomst</a:t>
                      </a:r>
                      <a:endParaRPr lang="en-NL" b="0">
                        <a:solidFill>
                          <a:schemeClr val="bg1"/>
                        </a:solidFill>
                        <a:latin typeface="RAINYHEARTS" panose="02000603000000000000" pitchFamily="2" charset="0"/>
                        <a:ea typeface="RAINYHEARTS" panose="02000603000000000000" pitchFamily="2"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912877"/>
                  </a:ext>
                </a:extLst>
              </a:tr>
            </a:tbl>
          </a:graphicData>
        </a:graphic>
      </p:graphicFrame>
      <p:pic>
        <p:nvPicPr>
          <p:cNvPr id="8" name="Picture 7" descr="Icon&#10;&#10;Description automatically generated with medium confidence">
            <a:extLst>
              <a:ext uri="{FF2B5EF4-FFF2-40B4-BE49-F238E27FC236}">
                <a16:creationId xmlns:a16="http://schemas.microsoft.com/office/drawing/2014/main" id="{F660F667-6B19-6549-93A6-6D11C4FB64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2184345"/>
            <a:ext cx="216000" cy="216000"/>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389283C3-D0DC-2544-ACCB-BB077E0896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2454215"/>
            <a:ext cx="216000" cy="216000"/>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F3BE8AEF-C384-A54F-8C80-CA32610B47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2724085"/>
            <a:ext cx="216000" cy="21600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9E8530C4-994B-C947-A687-2347677130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2993955"/>
            <a:ext cx="216000" cy="216000"/>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C8E60925-DDBA-7A4F-8D55-4A9A12E747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263825"/>
            <a:ext cx="216000" cy="216000"/>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38D1331A-30CD-A049-AA3E-45D051F647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533695"/>
            <a:ext cx="216000" cy="216000"/>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0EE3A98E-6F96-F040-B82B-F6D845A430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803565"/>
            <a:ext cx="216000" cy="216000"/>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4EB04623-58C7-1242-8F6E-65A109F2F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073435"/>
            <a:ext cx="216000" cy="216000"/>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7C126663-4957-9648-9694-04644D7CFC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343305"/>
            <a:ext cx="216000" cy="216000"/>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B66E2470-9C16-D547-9191-8EC0DC1A4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613175"/>
            <a:ext cx="216000" cy="216000"/>
          </a:xfrm>
          <a:prstGeom prst="rect">
            <a:avLst/>
          </a:prstGeom>
        </p:spPr>
      </p:pic>
      <p:pic>
        <p:nvPicPr>
          <p:cNvPr id="18" name="Picture 2" descr="Pixel Art Background Free • Wallpaper For You">
            <a:extLst>
              <a:ext uri="{FF2B5EF4-FFF2-40B4-BE49-F238E27FC236}">
                <a16:creationId xmlns:a16="http://schemas.microsoft.com/office/drawing/2014/main" id="{5ECA3347-59ED-5244-B1DE-5A1C88B660C2}"/>
              </a:ext>
            </a:extLst>
          </p:cNvPr>
          <p:cNvPicPr>
            <a:picLocks noChangeAspect="1" noChangeArrowheads="1"/>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t="51526"/>
          <a:stretch/>
        </p:blipFill>
        <p:spPr bwMode="auto">
          <a:xfrm>
            <a:off x="0" y="3533694"/>
            <a:ext cx="12192000" cy="332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40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53" presetClass="exit" presetSubtype="32" fill="hold" nodeType="withEffect">
                                  <p:stCondLst>
                                    <p:cond delay="500"/>
                                  </p:stCondLst>
                                  <p:childTnLst>
                                    <p:anim calcmode="lin" valueType="num">
                                      <p:cBhvr>
                                        <p:cTn id="11" dur="500"/>
                                        <p:tgtEl>
                                          <p:spTgt spid="9"/>
                                        </p:tgtEl>
                                        <p:attrNameLst>
                                          <p:attrName>ppt_w</p:attrName>
                                        </p:attrNameLst>
                                      </p:cBhvr>
                                      <p:tavLst>
                                        <p:tav tm="0">
                                          <p:val>
                                            <p:strVal val="ppt_w"/>
                                          </p:val>
                                        </p:tav>
                                        <p:tav tm="100000">
                                          <p:val>
                                            <p:fltVal val="0"/>
                                          </p:val>
                                        </p:tav>
                                      </p:tavLst>
                                    </p:anim>
                                    <p:anim calcmode="lin" valueType="num">
                                      <p:cBhvr>
                                        <p:cTn id="12" dur="500"/>
                                        <p:tgtEl>
                                          <p:spTgt spid="9"/>
                                        </p:tgtEl>
                                        <p:attrNameLst>
                                          <p:attrName>ppt_h</p:attrName>
                                        </p:attrNameLst>
                                      </p:cBhvr>
                                      <p:tavLst>
                                        <p:tav tm="0">
                                          <p:val>
                                            <p:strVal val="ppt_h"/>
                                          </p:val>
                                        </p:tav>
                                        <p:tav tm="100000">
                                          <p:val>
                                            <p:fltVal val="0"/>
                                          </p:val>
                                        </p:tav>
                                      </p:tavLst>
                                    </p:anim>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suction.wav"/>
                                        </p:tgtEl>
                                      </p:cMediaNode>
                                    </p:audio>
                                  </p:subTnLst>
                                </p:cTn>
                              </p:par>
                              <p:par>
                                <p:cTn id="15" presetID="53" presetClass="exit" presetSubtype="32" fill="hold" nodeType="withEffect">
                                  <p:stCondLst>
                                    <p:cond delay="1000"/>
                                  </p:stCondLst>
                                  <p:childTnLst>
                                    <p:anim calcmode="lin" valueType="num">
                                      <p:cBhvr>
                                        <p:cTn id="16" dur="500"/>
                                        <p:tgtEl>
                                          <p:spTgt spid="10"/>
                                        </p:tgtEl>
                                        <p:attrNameLst>
                                          <p:attrName>ppt_w</p:attrName>
                                        </p:attrNameLst>
                                      </p:cBhvr>
                                      <p:tavLst>
                                        <p:tav tm="0">
                                          <p:val>
                                            <p:strVal val="ppt_w"/>
                                          </p:val>
                                        </p:tav>
                                        <p:tav tm="100000">
                                          <p:val>
                                            <p:fltVal val="0"/>
                                          </p:val>
                                        </p:tav>
                                      </p:tavLst>
                                    </p:anim>
                                    <p:anim calcmode="lin" valueType="num">
                                      <p:cBhvr>
                                        <p:cTn id="17" dur="500"/>
                                        <p:tgtEl>
                                          <p:spTgt spid="10"/>
                                        </p:tgtEl>
                                        <p:attrNameLst>
                                          <p:attrName>ppt_h</p:attrName>
                                        </p:attrNameLst>
                                      </p:cBhvr>
                                      <p:tavLst>
                                        <p:tav tm="0">
                                          <p:val>
                                            <p:strVal val="ppt_h"/>
                                          </p:val>
                                        </p:tav>
                                        <p:tav tm="100000">
                                          <p:val>
                                            <p:fltVal val="0"/>
                                          </p:val>
                                        </p:tav>
                                      </p:tavLst>
                                    </p:anim>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3932615"/>
          </a:xfrm>
          <a:prstGeom prst="rect">
            <a:avLst/>
          </a:prstGeom>
          <a:solidFill>
            <a:schemeClr val="tx2">
              <a:alpha val="70000"/>
            </a:schemeClr>
          </a:solidFill>
          <a:ln w="38100">
            <a:solidFill>
              <a:schemeClr val="bg1"/>
            </a:solidFill>
          </a:ln>
        </p:spPr>
        <p:txBody>
          <a:bodyPr wrap="square" lIns="91440" tIns="45720" rIns="91440" bIns="45720" rtlCol="0" anchor="t">
            <a:spAutoFit/>
          </a:bodyPr>
          <a:lstStyle/>
          <a:p>
            <a:pPr algn="ctr">
              <a:lnSpc>
                <a:spcPct val="150000"/>
              </a:lnSpc>
            </a:pPr>
            <a:r>
              <a:rPr lang="nl-NL" sz="2800" b="1">
                <a:solidFill>
                  <a:schemeClr val="bg1"/>
                </a:solidFill>
                <a:latin typeface="RAINYHEARTS"/>
                <a:ea typeface="RAINYHEARTS" panose="02000603000000000000" pitchFamily="2" charset="0"/>
                <a:cs typeface="Lato Light"/>
              </a:rPr>
              <a:t>2-1 PERSOONLIJK LEERDOEL</a:t>
            </a:r>
          </a:p>
          <a:p>
            <a:pPr algn="just">
              <a:lnSpc>
                <a:spcPct val="150000"/>
              </a:lnSpc>
            </a:pPr>
            <a:r>
              <a:rPr lang="nl-NL" sz="1400" b="1" err="1">
                <a:solidFill>
                  <a:schemeClr val="bg1"/>
                </a:solidFill>
                <a:latin typeface="RAINYHEARTS"/>
                <a:ea typeface="RAINYHEARTS" panose="02000603000000000000" pitchFamily="2" charset="0"/>
                <a:cs typeface="Lato Light"/>
              </a:rPr>
              <a:t>Main</a:t>
            </a:r>
            <a:r>
              <a:rPr lang="nl-NL" sz="1400" b="1">
                <a:solidFill>
                  <a:schemeClr val="bg1"/>
                </a:solidFill>
                <a:latin typeface="RAINYHEARTS"/>
                <a:ea typeface="RAINYHEARTS" panose="02000603000000000000" pitchFamily="2" charset="0"/>
                <a:cs typeface="Lato Light"/>
              </a:rPr>
              <a:t> </a:t>
            </a:r>
            <a:r>
              <a:rPr lang="nl-NL" sz="1400" b="1" err="1">
                <a:solidFill>
                  <a:schemeClr val="bg1"/>
                </a:solidFill>
                <a:latin typeface="RAINYHEARTS"/>
                <a:ea typeface="RAINYHEARTS" panose="02000603000000000000" pitchFamily="2" charset="0"/>
                <a:cs typeface="Lato Light"/>
              </a:rPr>
              <a:t>Quest</a:t>
            </a:r>
            <a:endParaRPr lang="nl-NL" sz="1400" b="1">
              <a:solidFill>
                <a:schemeClr val="bg1"/>
              </a:solidFill>
              <a:latin typeface="RAINYHEARTS"/>
              <a:ea typeface="RAINYHEARTS" panose="02000603000000000000" pitchFamily="2" charset="0"/>
              <a:cs typeface="Lato Light"/>
            </a:endParaRPr>
          </a:p>
          <a:p>
            <a:pPr>
              <a:lnSpc>
                <a:spcPct val="150000"/>
              </a:lnSpc>
            </a:pPr>
            <a:r>
              <a:rPr lang="nl-NL" sz="1400" b="1">
                <a:solidFill>
                  <a:schemeClr val="bg1"/>
                </a:solidFill>
                <a:latin typeface="RAINYHEARTS"/>
                <a:ea typeface="RAINYHEARTS" panose="02000603000000000000" pitchFamily="2" charset="0"/>
              </a:rPr>
              <a:t>Bedenk je eigen persoonlijke leerdoel. Dit leerdoel is SMART. Originaliteit van aanlevering wordt beloond. </a:t>
            </a:r>
            <a:endParaRPr lang="nl-NL" sz="1400" b="1">
              <a:solidFill>
                <a:schemeClr val="bg1"/>
              </a:solidFill>
              <a:latin typeface="RAINYHEARTS" panose="02000603000000000000" pitchFamily="2" charset="0"/>
              <a:ea typeface="RAINYHEARTS" panose="02000603000000000000" pitchFamily="2"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a:ea typeface="RAINYHEARTS" panose="02000603000000000000" pitchFamily="2" charset="0"/>
                <a:cs typeface="Lato Light"/>
              </a:rPr>
              <a:t>BELONING:</a:t>
            </a:r>
          </a:p>
          <a:p>
            <a:pPr algn="just">
              <a:lnSpc>
                <a:spcPct val="150000"/>
              </a:lnSpc>
            </a:pPr>
            <a:r>
              <a:rPr lang="nl-NL" sz="1400" b="1">
                <a:solidFill>
                  <a:schemeClr val="bg1"/>
                </a:solidFill>
                <a:latin typeface="RAINYHEARTS"/>
                <a:ea typeface="RAINYHEARTS" panose="02000603000000000000" pitchFamily="2" charset="0"/>
                <a:cs typeface="Lato Light"/>
              </a:rPr>
              <a:t>20	Dit krijg je bij voltooiing van de queeste. En je krijgt je de sleutel tot de volgende queeste.</a:t>
            </a:r>
          </a:p>
          <a:p>
            <a:pPr algn="just">
              <a:lnSpc>
                <a:spcPct val="150000"/>
              </a:lnSpc>
            </a:pPr>
            <a:r>
              <a:rPr lang="nl-NL" sz="1400" b="1">
                <a:solidFill>
                  <a:schemeClr val="bg1"/>
                </a:solidFill>
                <a:latin typeface="RAINYHEARTS"/>
                <a:ea typeface="RAINYHEARTS" panose="02000603000000000000" pitchFamily="2" charset="0"/>
                <a:cs typeface="Lato Light"/>
              </a:rPr>
              <a:t>+5	Je vraagt feedback aan een klasgenoot en verwerkt dit in jouw leerdoel.</a:t>
            </a:r>
          </a:p>
          <a:p>
            <a:pPr algn="just">
              <a:lnSpc>
                <a:spcPct val="150000"/>
              </a:lnSpc>
            </a:pPr>
            <a:r>
              <a:rPr lang="nl-NL" sz="1400" b="1">
                <a:solidFill>
                  <a:schemeClr val="bg1"/>
                </a:solidFill>
                <a:latin typeface="RAINYHEARTS"/>
                <a:ea typeface="RAINYHEARTS" panose="02000603000000000000" pitchFamily="2" charset="0"/>
                <a:cs typeface="Lato Light"/>
              </a:rPr>
              <a:t>+10	Wat je inlevert heeft een persoonlijke stijl en is goed georganiseerd.</a:t>
            </a:r>
          </a:p>
          <a:p>
            <a:pPr algn="just">
              <a:lnSpc>
                <a:spcPct val="150000"/>
              </a:lnSpc>
            </a:pPr>
            <a:r>
              <a:rPr lang="nl-NL" sz="1400" b="1">
                <a:solidFill>
                  <a:schemeClr val="bg1"/>
                </a:solidFill>
                <a:latin typeface="RAINYHEARTS"/>
                <a:ea typeface="RAINYHEARTS" panose="02000603000000000000" pitchFamily="2" charset="0"/>
                <a:cs typeface="Lato Light"/>
              </a:rPr>
              <a:t>+15	Wat je inlevert is geen tekstbestand maar een creatief verzorgd product.</a:t>
            </a:r>
          </a:p>
          <a:p>
            <a:pPr algn="just">
              <a:lnSpc>
                <a:spcPct val="150000"/>
              </a:lnSpc>
            </a:pPr>
            <a:r>
              <a:rPr lang="nl-NL" sz="1400" b="1">
                <a:solidFill>
                  <a:schemeClr val="bg1"/>
                </a:solidFill>
                <a:latin typeface="RAINYHEARTS"/>
                <a:ea typeface="RAINYHEARTS" panose="02000603000000000000" pitchFamily="2" charset="0"/>
                <a:cs typeface="Lato Light"/>
              </a:rPr>
              <a:t>----</a:t>
            </a:r>
          </a:p>
          <a:p>
            <a:pPr algn="just">
              <a:lnSpc>
                <a:spcPct val="150000"/>
              </a:lnSpc>
            </a:pPr>
            <a:r>
              <a:rPr lang="nl-NL" sz="1400" b="1">
                <a:solidFill>
                  <a:schemeClr val="bg1"/>
                </a:solidFill>
                <a:latin typeface="RAINYHEARTS"/>
                <a:ea typeface="RAINYHEARTS" panose="02000603000000000000" pitchFamily="2" charset="0"/>
                <a:cs typeface="Lato Light"/>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3501977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xel Art Background Free • Wallpaper For You">
            <a:extLst>
              <a:ext uri="{FF2B5EF4-FFF2-40B4-BE49-F238E27FC236}">
                <a16:creationId xmlns:a16="http://schemas.microsoft.com/office/drawing/2014/main" id="{66206954-85F5-AC4F-B8B4-2A78ACC61861}"/>
              </a:ext>
            </a:extLst>
          </p:cNvPr>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SMART LEERDOELEN</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nl-NL" sz="1400">
                <a:latin typeface="RAINYHEARTS" panose="02000603000000000000" pitchFamily="2" charset="0"/>
                <a:ea typeface="RAINYHEARTS" panose="02000603000000000000" pitchFamily="2" charset="0"/>
              </a:rPr>
              <a:t>Specifiek – Meetbaar – Acceptabel – Realistisch – Tijdsgebonden</a:t>
            </a:r>
          </a:p>
        </p:txBody>
      </p:sp>
      <p:sp>
        <p:nvSpPr>
          <p:cNvPr id="4" name="TextBox 3">
            <a:extLst>
              <a:ext uri="{FF2B5EF4-FFF2-40B4-BE49-F238E27FC236}">
                <a16:creationId xmlns:a16="http://schemas.microsoft.com/office/drawing/2014/main" id="{531FB1A2-960C-49DD-A5A5-391C93AF9608}"/>
              </a:ext>
            </a:extLst>
          </p:cNvPr>
          <p:cNvSpPr txBox="1"/>
          <p:nvPr/>
        </p:nvSpPr>
        <p:spPr>
          <a:xfrm>
            <a:off x="1238250" y="1727200"/>
            <a:ext cx="9715500" cy="3003899"/>
          </a:xfrm>
          <a:prstGeom prst="rect">
            <a:avLst/>
          </a:prstGeom>
          <a:noFill/>
        </p:spPr>
        <p:txBody>
          <a:bodyPr wrap="square" rtlCol="0">
            <a:spAutoFit/>
          </a:bodyPr>
          <a:lstStyle/>
          <a:p>
            <a:pPr>
              <a:lnSpc>
                <a:spcPct val="150000"/>
              </a:lnSpc>
            </a:pPr>
            <a:r>
              <a:rPr lang="nl-NL" sz="1600" u="sng">
                <a:solidFill>
                  <a:schemeClr val="bg1"/>
                </a:solidFill>
                <a:latin typeface="RAINYHEARTS" panose="02000603000000000000" pitchFamily="2" charset="0"/>
                <a:ea typeface="RAINYHEARTS" panose="02000603000000000000" pitchFamily="2" charset="0"/>
                <a:cs typeface="Lato Light" panose="020F0502020204030203" pitchFamily="34" charset="0"/>
              </a:rPr>
              <a:t>Specifiek</a:t>
            </a:r>
            <a:r>
              <a:rPr lang="nl-NL" sz="1600" b="1">
                <a:solidFill>
                  <a:schemeClr val="bg1"/>
                </a:solidFill>
                <a:latin typeface="RAINYHEARTS" panose="02000603000000000000" pitchFamily="2" charset="0"/>
                <a:ea typeface="RAINYHEARTS" panose="02000603000000000000" pitchFamily="2" charset="0"/>
                <a:cs typeface="Lato Light" panose="020F0502020204030203" pitchFamily="34" charset="0"/>
              </a:rPr>
              <a:t> betekent dat je gedrag benoemt dat iemand vertoond of acties die iemand uitvoert. Hierin benoem je ook resultaat. </a:t>
            </a:r>
            <a:br>
              <a:rPr lang="nl-NL" sz="1600" b="1">
                <a:solidFill>
                  <a:schemeClr val="bg1"/>
                </a:solidFill>
                <a:latin typeface="RAINYHEARTS" panose="02000603000000000000" pitchFamily="2" charset="0"/>
                <a:ea typeface="RAINYHEARTS" panose="02000603000000000000" pitchFamily="2" charset="0"/>
                <a:cs typeface="Lato Light" panose="020F0502020204030203" pitchFamily="34" charset="0"/>
              </a:rPr>
            </a:br>
            <a:r>
              <a:rPr lang="nl-NL" sz="1600" b="1" u="sng">
                <a:solidFill>
                  <a:schemeClr val="bg1"/>
                </a:solidFill>
                <a:latin typeface="RAINYHEARTS" panose="02000603000000000000" pitchFamily="2" charset="0"/>
                <a:ea typeface="RAINYHEARTS" panose="02000603000000000000" pitchFamily="2" charset="0"/>
                <a:cs typeface="Lato Light" panose="020F0502020204030203" pitchFamily="34" charset="0"/>
              </a:rPr>
              <a:t>Meetbaar</a:t>
            </a:r>
            <a:r>
              <a:rPr lang="nl-NL" sz="1600" b="1">
                <a:solidFill>
                  <a:schemeClr val="bg1"/>
                </a:solidFill>
                <a:latin typeface="RAINYHEARTS" panose="02000603000000000000" pitchFamily="2" charset="0"/>
                <a:ea typeface="RAINYHEARTS" panose="02000603000000000000" pitchFamily="2" charset="0"/>
                <a:cs typeface="Lato Light" panose="020F0502020204030203" pitchFamily="34" charset="0"/>
              </a:rPr>
              <a:t> wil zeggen dat je het letterlijk meetbaar maakt. Waar sta je aan het begin? Wat kun je allemaal al? Wat kun je straks wat je nu nog niet kan? </a:t>
            </a:r>
            <a:br>
              <a:rPr lang="nl-NL" sz="1600" b="1">
                <a:solidFill>
                  <a:schemeClr val="bg1"/>
                </a:solidFill>
                <a:latin typeface="RAINYHEARTS" panose="02000603000000000000" pitchFamily="2" charset="0"/>
                <a:ea typeface="RAINYHEARTS" panose="02000603000000000000" pitchFamily="2" charset="0"/>
                <a:cs typeface="Lato Light" panose="020F0502020204030203" pitchFamily="34" charset="0"/>
              </a:rPr>
            </a:br>
            <a:r>
              <a:rPr lang="nl-NL" sz="1600" b="1" u="sng">
                <a:solidFill>
                  <a:schemeClr val="bg1"/>
                </a:solidFill>
                <a:latin typeface="RAINYHEARTS" panose="02000603000000000000" pitchFamily="2" charset="0"/>
                <a:ea typeface="RAINYHEARTS" panose="02000603000000000000" pitchFamily="2" charset="0"/>
                <a:cs typeface="Lato Light" panose="020F0502020204030203" pitchFamily="34" charset="0"/>
              </a:rPr>
              <a:t>Acceptabel</a:t>
            </a:r>
            <a:r>
              <a:rPr lang="nl-NL" sz="1600" b="1">
                <a:solidFill>
                  <a:schemeClr val="bg1"/>
                </a:solidFill>
                <a:latin typeface="RAINYHEARTS" panose="02000603000000000000" pitchFamily="2" charset="0"/>
                <a:ea typeface="RAINYHEARTS" panose="02000603000000000000" pitchFamily="2" charset="0"/>
                <a:cs typeface="Lato Light" panose="020F0502020204030203" pitchFamily="34" charset="0"/>
              </a:rPr>
              <a:t> maakt je leerdoel echt van jou. Wat zit er voor jou in? En sta je achter je doel?</a:t>
            </a:r>
          </a:p>
          <a:p>
            <a:pPr algn="just">
              <a:lnSpc>
                <a:spcPct val="150000"/>
              </a:lnSpc>
            </a:pPr>
            <a:r>
              <a:rPr lang="nl-NL" sz="1600" b="1" u="sng">
                <a:solidFill>
                  <a:schemeClr val="bg1"/>
                </a:solidFill>
                <a:latin typeface="RAINYHEARTS" panose="02000603000000000000" pitchFamily="2" charset="0"/>
                <a:ea typeface="RAINYHEARTS" panose="02000603000000000000" pitchFamily="2" charset="0"/>
                <a:cs typeface="Lato Light" panose="020F0502020204030203" pitchFamily="34" charset="0"/>
              </a:rPr>
              <a:t>Realistisch</a:t>
            </a:r>
            <a:r>
              <a:rPr lang="nl-NL" sz="1600" b="1">
                <a:solidFill>
                  <a:schemeClr val="bg1"/>
                </a:solidFill>
                <a:latin typeface="RAINYHEARTS" panose="02000603000000000000" pitchFamily="2" charset="0"/>
                <a:ea typeface="RAINYHEARTS" panose="02000603000000000000" pitchFamily="2" charset="0"/>
                <a:cs typeface="Lato Light" panose="020F0502020204030203" pitchFamily="34" charset="0"/>
              </a:rPr>
              <a:t> is een omschrijving van hoe je jouw doel gaat behalen. Je mag daarbij voor jezelf ook nadenken over hoe dit jou motiveert!</a:t>
            </a:r>
          </a:p>
          <a:p>
            <a:pPr algn="just">
              <a:lnSpc>
                <a:spcPct val="150000"/>
              </a:lnSpc>
            </a:pPr>
            <a:r>
              <a:rPr lang="nl-NL" sz="1600" b="1" u="sng">
                <a:solidFill>
                  <a:schemeClr val="bg1"/>
                </a:solidFill>
                <a:latin typeface="RAINYHEARTS" panose="02000603000000000000" pitchFamily="2" charset="0"/>
                <a:ea typeface="RAINYHEARTS" panose="02000603000000000000" pitchFamily="2" charset="0"/>
                <a:cs typeface="Lato Light" panose="020F0502020204030203" pitchFamily="34" charset="0"/>
              </a:rPr>
              <a:t>Tijdsgebonden</a:t>
            </a:r>
            <a:r>
              <a:rPr lang="nl-NL" sz="1600" b="1">
                <a:solidFill>
                  <a:schemeClr val="bg1"/>
                </a:solidFill>
                <a:latin typeface="RAINYHEARTS" panose="02000603000000000000" pitchFamily="2" charset="0"/>
                <a:ea typeface="RAINYHEARTS" panose="02000603000000000000" pitchFamily="2" charset="0"/>
                <a:cs typeface="Lato Light" panose="020F0502020204030203" pitchFamily="34" charset="0"/>
              </a:rPr>
              <a:t> heeft een sterke link met meetbaar. Het geeft je een deadline van wanneer je iets kunt. </a:t>
            </a:r>
          </a:p>
        </p:txBody>
      </p:sp>
    </p:spTree>
    <p:extLst>
      <p:ext uri="{BB962C8B-B14F-4D97-AF65-F5344CB8AC3E}">
        <p14:creationId xmlns:p14="http://schemas.microsoft.com/office/powerpoint/2010/main" val="161584016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4578946"/>
          </a:xfrm>
          <a:prstGeom prst="rect">
            <a:avLst/>
          </a:prstGeom>
          <a:solidFill>
            <a:schemeClr val="tx2">
              <a:alpha val="70000"/>
            </a:schemeClr>
          </a:solidFill>
          <a:ln w="38100">
            <a:solidFill>
              <a:schemeClr val="bg1"/>
            </a:solidFill>
          </a:ln>
        </p:spPr>
        <p:txBody>
          <a:bodyPr wrap="square" lIns="91440" tIns="45720" rIns="91440" bIns="45720" rtlCol="0" anchor="t">
            <a:spAutoFit/>
          </a:bodyPr>
          <a:lstStyle/>
          <a:p>
            <a:pPr algn="ctr">
              <a:lnSpc>
                <a:spcPct val="150000"/>
              </a:lnSpc>
            </a:pPr>
            <a:r>
              <a:rPr lang="nl-NL" sz="2800" b="1">
                <a:solidFill>
                  <a:schemeClr val="bg1"/>
                </a:solidFill>
                <a:latin typeface="RAINYHEARTS"/>
                <a:ea typeface="RAINYHEARTS" panose="02000603000000000000" pitchFamily="2" charset="0"/>
                <a:cs typeface="Lato Light"/>
              </a:rPr>
              <a:t>2-2 WIE &amp; WAT</a:t>
            </a:r>
          </a:p>
          <a:p>
            <a:pPr algn="just">
              <a:lnSpc>
                <a:spcPct val="150000"/>
              </a:lnSpc>
            </a:pPr>
            <a:r>
              <a:rPr lang="nl-NL" sz="1400" b="1" err="1">
                <a:solidFill>
                  <a:schemeClr val="bg1"/>
                </a:solidFill>
                <a:latin typeface="RAINYHEARTS"/>
                <a:ea typeface="RAINYHEARTS" panose="02000603000000000000" pitchFamily="2" charset="0"/>
                <a:cs typeface="Lato Light"/>
              </a:rPr>
              <a:t>Main</a:t>
            </a:r>
            <a:r>
              <a:rPr lang="nl-NL" sz="1400" b="1">
                <a:solidFill>
                  <a:schemeClr val="bg1"/>
                </a:solidFill>
                <a:latin typeface="RAINYHEARTS"/>
                <a:ea typeface="RAINYHEARTS" panose="02000603000000000000" pitchFamily="2" charset="0"/>
                <a:cs typeface="Lato Light"/>
              </a:rPr>
              <a:t> </a:t>
            </a:r>
            <a:r>
              <a:rPr lang="nl-NL" sz="1400" b="1" err="1">
                <a:solidFill>
                  <a:schemeClr val="bg1"/>
                </a:solidFill>
                <a:latin typeface="RAINYHEARTS"/>
                <a:ea typeface="RAINYHEARTS" panose="02000603000000000000" pitchFamily="2" charset="0"/>
                <a:cs typeface="Lato Light"/>
              </a:rPr>
              <a:t>Quest</a:t>
            </a:r>
            <a:endParaRPr lang="nl-NL" sz="1400" b="1">
              <a:solidFill>
                <a:schemeClr val="bg1"/>
              </a:solidFill>
              <a:latin typeface="RAINYHEARTS"/>
              <a:ea typeface="RAINYHEARTS" panose="02000603000000000000" pitchFamily="2" charset="0"/>
              <a:cs typeface="Lato Light"/>
            </a:endParaRPr>
          </a:p>
          <a:p>
            <a:pPr>
              <a:lnSpc>
                <a:spcPct val="150000"/>
              </a:lnSpc>
            </a:pPr>
            <a:r>
              <a:rPr lang="nl-NL" sz="1400" b="1">
                <a:solidFill>
                  <a:schemeClr val="bg1"/>
                </a:solidFill>
                <a:latin typeface="RAINYHEARTS"/>
                <a:ea typeface="RAINYHEARTS" panose="02000603000000000000" pitchFamily="2" charset="0"/>
              </a:rPr>
              <a:t>Wie en wat heb jij nodig voor je opdracht? Wat kun je eigenlijk allemaal zelf? Maak een apparatuur lijst zodat je inzichtelijk hebt wat je nodig hebt. Beantwoordt voor alles wat je opschrijft de waarom vraag.</a:t>
            </a:r>
          </a:p>
          <a:p>
            <a:pPr>
              <a:lnSpc>
                <a:spcPct val="150000"/>
              </a:lnSpc>
            </a:pPr>
            <a:r>
              <a:rPr lang="nl-NL" sz="1400" b="1" i="1">
                <a:solidFill>
                  <a:schemeClr val="bg1"/>
                </a:solidFill>
                <a:latin typeface="RAINYHEARTS"/>
                <a:ea typeface="RAINYHEARTS" panose="02000603000000000000" pitchFamily="2" charset="0"/>
              </a:rPr>
              <a:t>Bijvoorbeeld: Ik heb Jesper nodig. Ik heb Jesper nodig omdat ik zelf niet handig genoeg ben met PowerPoint.</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a:ea typeface="RAINYHEARTS" panose="02000603000000000000" pitchFamily="2" charset="0"/>
                <a:cs typeface="Lato Light"/>
              </a:rPr>
              <a:t>BELONING:</a:t>
            </a:r>
          </a:p>
          <a:p>
            <a:pPr algn="just">
              <a:lnSpc>
                <a:spcPct val="150000"/>
              </a:lnSpc>
            </a:pPr>
            <a:r>
              <a:rPr lang="nl-NL" sz="1400" b="1">
                <a:solidFill>
                  <a:schemeClr val="bg1"/>
                </a:solidFill>
                <a:latin typeface="RAINYHEARTS"/>
                <a:ea typeface="RAINYHEARTS" panose="02000603000000000000" pitchFamily="2" charset="0"/>
                <a:cs typeface="Lato Light"/>
              </a:rPr>
              <a:t>20	Dit krijg je bij voltooiing van de queeste. En je krijgt je de sleutel tot de volgende queeste.</a:t>
            </a:r>
          </a:p>
          <a:p>
            <a:pPr algn="just">
              <a:lnSpc>
                <a:spcPct val="150000"/>
              </a:lnSpc>
            </a:pPr>
            <a:r>
              <a:rPr lang="nl-NL" sz="1400" b="1">
                <a:solidFill>
                  <a:schemeClr val="bg1"/>
                </a:solidFill>
                <a:latin typeface="RAINYHEARTS"/>
                <a:ea typeface="RAINYHEARTS" panose="02000603000000000000" pitchFamily="2" charset="0"/>
                <a:cs typeface="Lato Light"/>
              </a:rPr>
              <a:t>+5	Je vraagt feedback aan een klasgenoot en verwerkt dit in je overzicht.</a:t>
            </a:r>
          </a:p>
          <a:p>
            <a:pPr algn="just">
              <a:lnSpc>
                <a:spcPct val="150000"/>
              </a:lnSpc>
            </a:pPr>
            <a:r>
              <a:rPr lang="nl-NL" sz="1400" b="1">
                <a:solidFill>
                  <a:schemeClr val="bg1"/>
                </a:solidFill>
                <a:latin typeface="RAINYHEARTS"/>
                <a:ea typeface="RAINYHEARTS" panose="02000603000000000000" pitchFamily="2" charset="0"/>
                <a:cs typeface="Lato Light"/>
              </a:rPr>
              <a:t>+10	Wat je inlevert heeft een persoonlijke stijl en is goed georganiseerd.</a:t>
            </a:r>
          </a:p>
          <a:p>
            <a:pPr algn="just">
              <a:lnSpc>
                <a:spcPct val="150000"/>
              </a:lnSpc>
            </a:pPr>
            <a:r>
              <a:rPr lang="nl-NL" sz="1400" b="1">
                <a:solidFill>
                  <a:schemeClr val="bg1"/>
                </a:solidFill>
                <a:latin typeface="RAINYHEARTS"/>
                <a:ea typeface="RAINYHEARTS" panose="02000603000000000000" pitchFamily="2" charset="0"/>
                <a:cs typeface="Lato Light"/>
              </a:rPr>
              <a:t>+15	Wat je inlevert is geen tekstbestand maar een creatief verzorgd product.</a:t>
            </a:r>
          </a:p>
          <a:p>
            <a:pPr algn="just">
              <a:lnSpc>
                <a:spcPct val="150000"/>
              </a:lnSpc>
            </a:pPr>
            <a:r>
              <a:rPr lang="nl-NL" sz="1400" b="1">
                <a:solidFill>
                  <a:schemeClr val="bg1"/>
                </a:solidFill>
                <a:latin typeface="RAINYHEARTS"/>
                <a:ea typeface="RAINYHEARTS" panose="02000603000000000000" pitchFamily="2" charset="0"/>
                <a:cs typeface="Lato Light"/>
              </a:rPr>
              <a:t>----</a:t>
            </a:r>
          </a:p>
          <a:p>
            <a:pPr algn="just">
              <a:lnSpc>
                <a:spcPct val="150000"/>
              </a:lnSpc>
            </a:pPr>
            <a:r>
              <a:rPr lang="nl-NL" sz="1400" b="1">
                <a:solidFill>
                  <a:schemeClr val="bg1"/>
                </a:solidFill>
                <a:latin typeface="RAINYHEARTS"/>
                <a:ea typeface="RAINYHEARTS" panose="02000603000000000000" pitchFamily="2" charset="0"/>
                <a:cs typeface="Lato Light"/>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4230149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xel art,cemetery | Pixel art games, Pixel art design, Pixel art">
            <a:extLst>
              <a:ext uri="{FF2B5EF4-FFF2-40B4-BE49-F238E27FC236}">
                <a16:creationId xmlns:a16="http://schemas.microsoft.com/office/drawing/2014/main" id="{09CEBADE-4EF1-D245-B0D1-60049DB33D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SWOT ANALYSIS</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en-GB" sz="1400">
                <a:latin typeface="RAINYHEARTS" panose="02000603000000000000" pitchFamily="2" charset="0"/>
                <a:ea typeface="RAINYHEARTS" panose="02000603000000000000" pitchFamily="2" charset="0"/>
              </a:rPr>
              <a:t>Strengths – Weaknesses – Opportunities - Threats</a:t>
            </a:r>
          </a:p>
        </p:txBody>
      </p:sp>
      <p:sp>
        <p:nvSpPr>
          <p:cNvPr id="4" name="TextBox 3">
            <a:extLst>
              <a:ext uri="{FF2B5EF4-FFF2-40B4-BE49-F238E27FC236}">
                <a16:creationId xmlns:a16="http://schemas.microsoft.com/office/drawing/2014/main" id="{531FB1A2-960C-49DD-A5A5-391C93AF9608}"/>
              </a:ext>
            </a:extLst>
          </p:cNvPr>
          <p:cNvSpPr txBox="1"/>
          <p:nvPr/>
        </p:nvSpPr>
        <p:spPr>
          <a:xfrm>
            <a:off x="1238250" y="1727200"/>
            <a:ext cx="9715500" cy="469937"/>
          </a:xfrm>
          <a:prstGeom prst="rect">
            <a:avLst/>
          </a:prstGeom>
          <a:noFill/>
        </p:spPr>
        <p:txBody>
          <a:bodyPr wrap="square" rtlCol="0">
            <a:spAutoFit/>
          </a:bodyPr>
          <a:lstStyle/>
          <a:p>
            <a:pPr>
              <a:lnSpc>
                <a:spcPct val="150000"/>
              </a:lnSpc>
            </a:pPr>
            <a:r>
              <a:rPr lang="nl-NL">
                <a:solidFill>
                  <a:srgbClr val="000000"/>
                </a:solidFill>
                <a:latin typeface="Times" pitchFamily="2" charset="0"/>
              </a:rPr>
              <a:t> </a:t>
            </a:r>
            <a:endParaRPr lang="nl-NL" sz="16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7" name="Tekstvak 6">
            <a:extLst>
              <a:ext uri="{FF2B5EF4-FFF2-40B4-BE49-F238E27FC236}">
                <a16:creationId xmlns:a16="http://schemas.microsoft.com/office/drawing/2014/main" id="{A9A99077-9071-7980-ACA3-9A343203F3E5}"/>
              </a:ext>
            </a:extLst>
          </p:cNvPr>
          <p:cNvSpPr txBox="1"/>
          <p:nvPr/>
        </p:nvSpPr>
        <p:spPr>
          <a:xfrm>
            <a:off x="3047215" y="3246690"/>
            <a:ext cx="6094428" cy="369332"/>
          </a:xfrm>
          <a:prstGeom prst="rect">
            <a:avLst/>
          </a:prstGeom>
          <a:noFill/>
        </p:spPr>
        <p:txBody>
          <a:bodyPr wrap="square">
            <a:spAutoFit/>
          </a:bodyPr>
          <a:lstStyle/>
          <a:p>
            <a:r>
              <a:rPr lang="nl-NL">
                <a:solidFill>
                  <a:srgbClr val="000000"/>
                </a:solidFill>
                <a:latin typeface="Times" pitchFamily="2" charset="0"/>
              </a:rPr>
              <a:t>  </a:t>
            </a:r>
            <a:endParaRPr lang="nl-NL"/>
          </a:p>
        </p:txBody>
      </p:sp>
      <p:grpSp>
        <p:nvGrpSpPr>
          <p:cNvPr id="5" name="Group 4">
            <a:extLst>
              <a:ext uri="{FF2B5EF4-FFF2-40B4-BE49-F238E27FC236}">
                <a16:creationId xmlns:a16="http://schemas.microsoft.com/office/drawing/2014/main" id="{BD4BE929-E17E-7942-8208-9373A361CC86}"/>
              </a:ext>
            </a:extLst>
          </p:cNvPr>
          <p:cNvGrpSpPr/>
          <p:nvPr/>
        </p:nvGrpSpPr>
        <p:grpSpPr>
          <a:xfrm>
            <a:off x="2392525" y="1224524"/>
            <a:ext cx="7829115" cy="5263560"/>
            <a:chOff x="2392525" y="1224524"/>
            <a:chExt cx="7829115" cy="5263560"/>
          </a:xfrm>
        </p:grpSpPr>
        <p:sp>
          <p:nvSpPr>
            <p:cNvPr id="9" name="Freeform 8">
              <a:extLst>
                <a:ext uri="{FF2B5EF4-FFF2-40B4-BE49-F238E27FC236}">
                  <a16:creationId xmlns:a16="http://schemas.microsoft.com/office/drawing/2014/main" id="{B4AC9623-2548-914E-8C94-71890989ECF4}"/>
                </a:ext>
              </a:extLst>
            </p:cNvPr>
            <p:cNvSpPr/>
            <p:nvPr/>
          </p:nvSpPr>
          <p:spPr>
            <a:xfrm>
              <a:off x="8061646" y="4328081"/>
              <a:ext cx="2159994" cy="2160003"/>
            </a:xfrm>
            <a:custGeom>
              <a:avLst/>
              <a:gdLst>
                <a:gd name="connsiteX0" fmla="*/ 0 w 2159994"/>
                <a:gd name="connsiteY0" fmla="*/ 0 h 2160003"/>
                <a:gd name="connsiteX1" fmla="*/ 2159994 w 2159994"/>
                <a:gd name="connsiteY1" fmla="*/ 0 h 2160003"/>
                <a:gd name="connsiteX2" fmla="*/ 2159994 w 2159994"/>
                <a:gd name="connsiteY2" fmla="*/ 2160003 h 2160003"/>
                <a:gd name="connsiteX3" fmla="*/ 0 w 2159994"/>
                <a:gd name="connsiteY3" fmla="*/ 2160003 h 2160003"/>
                <a:gd name="connsiteX4" fmla="*/ 0 w 2159994"/>
                <a:gd name="connsiteY4" fmla="*/ 0 h 216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94" h="2160003">
                  <a:moveTo>
                    <a:pt x="0" y="0"/>
                  </a:moveTo>
                  <a:lnTo>
                    <a:pt x="2159994" y="0"/>
                  </a:lnTo>
                  <a:lnTo>
                    <a:pt x="2159994" y="2160003"/>
                  </a:lnTo>
                  <a:lnTo>
                    <a:pt x="0" y="2160003"/>
                  </a:lnTo>
                  <a:lnTo>
                    <a:pt x="0" y="0"/>
                  </a:lnTo>
                  <a:close/>
                </a:path>
              </a:pathLst>
            </a:custGeom>
            <a:solidFill>
              <a:schemeClr val="tx1">
                <a:alpha val="40000"/>
              </a:schemeClr>
            </a:solidFill>
            <a:ln w="28575">
              <a:solidFill>
                <a:schemeClr val="bg1"/>
              </a:solidFill>
            </a:ln>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7600" tIns="180000" rIns="128106" bIns="128105" numCol="1" spcCol="1270" anchor="t" anchorCtr="0">
              <a:noAutofit/>
            </a:bodyPr>
            <a:lstStyle/>
            <a:p>
              <a:pPr marL="171450" lvl="1" indent="-171450" algn="l" defTabSz="755650">
                <a:lnSpc>
                  <a:spcPct val="90000"/>
                </a:lnSpc>
                <a:spcBef>
                  <a:spcPct val="0"/>
                </a:spcBef>
                <a:spcAft>
                  <a:spcPct val="15000"/>
                </a:spcAft>
                <a:buChar char="•"/>
              </a:pPr>
              <a:r>
                <a:rPr lang="nl-NL" sz="1700" kern="1200">
                  <a:solidFill>
                    <a:schemeClr val="bg1"/>
                  </a:solidFill>
                  <a:latin typeface="RAINYHEARTS" panose="02000603000000000000" pitchFamily="2" charset="0"/>
                  <a:ea typeface="RAINYHEARTS" panose="02000603000000000000" pitchFamily="2" charset="0"/>
                </a:rPr>
                <a:t>Gevaar</a:t>
              </a:r>
            </a:p>
          </p:txBody>
        </p:sp>
        <p:sp>
          <p:nvSpPr>
            <p:cNvPr id="10" name="Freeform 9">
              <a:extLst>
                <a:ext uri="{FF2B5EF4-FFF2-40B4-BE49-F238E27FC236}">
                  <a16:creationId xmlns:a16="http://schemas.microsoft.com/office/drawing/2014/main" id="{78D9F8C1-89F5-1A4C-839A-4472E266D441}"/>
                </a:ext>
              </a:extLst>
            </p:cNvPr>
            <p:cNvSpPr/>
            <p:nvPr/>
          </p:nvSpPr>
          <p:spPr>
            <a:xfrm>
              <a:off x="2392525" y="4328081"/>
              <a:ext cx="2159994" cy="2160003"/>
            </a:xfrm>
            <a:custGeom>
              <a:avLst/>
              <a:gdLst>
                <a:gd name="connsiteX0" fmla="*/ 0 w 2159994"/>
                <a:gd name="connsiteY0" fmla="*/ 0 h 2160003"/>
                <a:gd name="connsiteX1" fmla="*/ 2159994 w 2159994"/>
                <a:gd name="connsiteY1" fmla="*/ 0 h 2160003"/>
                <a:gd name="connsiteX2" fmla="*/ 2159994 w 2159994"/>
                <a:gd name="connsiteY2" fmla="*/ 2160003 h 2160003"/>
                <a:gd name="connsiteX3" fmla="*/ 0 w 2159994"/>
                <a:gd name="connsiteY3" fmla="*/ 2160003 h 2160003"/>
                <a:gd name="connsiteX4" fmla="*/ 0 w 2159994"/>
                <a:gd name="connsiteY4" fmla="*/ 0 h 216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94" h="2160003">
                  <a:moveTo>
                    <a:pt x="0" y="0"/>
                  </a:moveTo>
                  <a:lnTo>
                    <a:pt x="2159994" y="0"/>
                  </a:lnTo>
                  <a:lnTo>
                    <a:pt x="2159994" y="2160003"/>
                  </a:lnTo>
                  <a:lnTo>
                    <a:pt x="0" y="2160003"/>
                  </a:lnTo>
                  <a:lnTo>
                    <a:pt x="0" y="0"/>
                  </a:lnTo>
                  <a:close/>
                </a:path>
              </a:pathLst>
            </a:custGeom>
            <a:solidFill>
              <a:schemeClr val="tx1">
                <a:alpha val="40000"/>
              </a:schemeClr>
            </a:solidFill>
            <a:ln w="28575">
              <a:solidFill>
                <a:schemeClr val="bg1"/>
              </a:solidFill>
            </a:ln>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105" tIns="180000" rIns="776104" bIns="128105" numCol="1" spcCol="1270" anchor="t" anchorCtr="0">
              <a:noAutofit/>
            </a:bodyPr>
            <a:lstStyle/>
            <a:p>
              <a:pPr marL="171450" lvl="1" indent="-171450" algn="l" defTabSz="755650">
                <a:lnSpc>
                  <a:spcPct val="90000"/>
                </a:lnSpc>
                <a:spcBef>
                  <a:spcPct val="0"/>
                </a:spcBef>
                <a:spcAft>
                  <a:spcPct val="15000"/>
                </a:spcAft>
                <a:buChar char="•"/>
              </a:pPr>
              <a:r>
                <a:rPr lang="nl-NL" sz="1700" kern="1200">
                  <a:solidFill>
                    <a:schemeClr val="bg1"/>
                  </a:solidFill>
                  <a:latin typeface="RAINYHEARTS" panose="02000603000000000000" pitchFamily="2" charset="0"/>
                  <a:ea typeface="RAINYHEARTS" panose="02000603000000000000" pitchFamily="2" charset="0"/>
                </a:rPr>
                <a:t>Kansen</a:t>
              </a:r>
            </a:p>
            <a:p>
              <a:pPr marL="171450" lvl="1" indent="-171450" algn="l" defTabSz="755650">
                <a:lnSpc>
                  <a:spcPct val="90000"/>
                </a:lnSpc>
                <a:spcBef>
                  <a:spcPct val="0"/>
                </a:spcBef>
                <a:spcAft>
                  <a:spcPct val="15000"/>
                </a:spcAft>
                <a:buChar char="•"/>
              </a:pPr>
              <a:r>
                <a:rPr lang="nl-NL" sz="1700" kern="1200" err="1">
                  <a:solidFill>
                    <a:schemeClr val="bg1"/>
                  </a:solidFill>
                  <a:latin typeface="RAINYHEARTS" panose="02000603000000000000" pitchFamily="2" charset="0"/>
                  <a:ea typeface="RAINYHEARTS" panose="02000603000000000000" pitchFamily="2" charset="0"/>
                </a:rPr>
                <a:t>Beroepsveld</a:t>
              </a:r>
              <a:endParaRPr lang="nl-NL" sz="1700" kern="1200">
                <a:solidFill>
                  <a:schemeClr val="bg1"/>
                </a:solidFill>
                <a:latin typeface="RAINYHEARTS" panose="02000603000000000000" pitchFamily="2" charset="0"/>
                <a:ea typeface="RAINYHEARTS" panose="02000603000000000000" pitchFamily="2" charset="0"/>
              </a:endParaRPr>
            </a:p>
          </p:txBody>
        </p:sp>
        <p:sp>
          <p:nvSpPr>
            <p:cNvPr id="11" name="Freeform 10">
              <a:extLst>
                <a:ext uri="{FF2B5EF4-FFF2-40B4-BE49-F238E27FC236}">
                  <a16:creationId xmlns:a16="http://schemas.microsoft.com/office/drawing/2014/main" id="{CD4672D5-AF15-804D-A1B6-4246576ED56F}"/>
                </a:ext>
              </a:extLst>
            </p:cNvPr>
            <p:cNvSpPr/>
            <p:nvPr/>
          </p:nvSpPr>
          <p:spPr>
            <a:xfrm>
              <a:off x="8061646" y="1224524"/>
              <a:ext cx="2159994" cy="2160003"/>
            </a:xfrm>
            <a:custGeom>
              <a:avLst/>
              <a:gdLst>
                <a:gd name="connsiteX0" fmla="*/ 0 w 2159994"/>
                <a:gd name="connsiteY0" fmla="*/ 0 h 2160003"/>
                <a:gd name="connsiteX1" fmla="*/ 2159994 w 2159994"/>
                <a:gd name="connsiteY1" fmla="*/ 0 h 2160003"/>
                <a:gd name="connsiteX2" fmla="*/ 2159994 w 2159994"/>
                <a:gd name="connsiteY2" fmla="*/ 2160003 h 2160003"/>
                <a:gd name="connsiteX3" fmla="*/ 0 w 2159994"/>
                <a:gd name="connsiteY3" fmla="*/ 2160003 h 2160003"/>
                <a:gd name="connsiteX4" fmla="*/ 0 w 2159994"/>
                <a:gd name="connsiteY4" fmla="*/ 0 h 216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94" h="2160003">
                  <a:moveTo>
                    <a:pt x="0" y="0"/>
                  </a:moveTo>
                  <a:lnTo>
                    <a:pt x="2159994" y="0"/>
                  </a:lnTo>
                  <a:lnTo>
                    <a:pt x="2159994" y="2160003"/>
                  </a:lnTo>
                  <a:lnTo>
                    <a:pt x="0" y="2160003"/>
                  </a:lnTo>
                  <a:lnTo>
                    <a:pt x="0" y="0"/>
                  </a:lnTo>
                  <a:close/>
                </a:path>
              </a:pathLst>
            </a:custGeom>
            <a:solidFill>
              <a:schemeClr val="tx1">
                <a:alpha val="40000"/>
              </a:schemeClr>
            </a:solidFill>
            <a:ln w="28575">
              <a:solidFill>
                <a:schemeClr val="bg1"/>
              </a:solidFill>
            </a:ln>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17600" tIns="128105" rIns="128106" bIns="668106" numCol="1" spcCol="1270" anchor="t" anchorCtr="0">
              <a:noAutofit/>
            </a:bodyPr>
            <a:lstStyle/>
            <a:p>
              <a:pPr marL="171450" lvl="1" indent="-171450" defTabSz="755650">
                <a:lnSpc>
                  <a:spcPct val="90000"/>
                </a:lnSpc>
                <a:spcBef>
                  <a:spcPct val="0"/>
                </a:spcBef>
                <a:spcAft>
                  <a:spcPct val="15000"/>
                </a:spcAft>
                <a:buChar char="•"/>
              </a:pPr>
              <a:r>
                <a:rPr lang="nl-NL" sz="1700" kern="1200">
                  <a:solidFill>
                    <a:schemeClr val="bg1"/>
                  </a:solidFill>
                  <a:latin typeface="RAINYHEARTS" panose="02000603000000000000" pitchFamily="2" charset="0"/>
                  <a:ea typeface="RAINYHEARTS" panose="02000603000000000000" pitchFamily="2" charset="0"/>
                </a:rPr>
                <a:t>‘Zwaktes’</a:t>
              </a:r>
            </a:p>
            <a:p>
              <a:pPr marL="171450" lvl="1" indent="-171450" defTabSz="755650">
                <a:lnSpc>
                  <a:spcPct val="90000"/>
                </a:lnSpc>
                <a:spcBef>
                  <a:spcPct val="0"/>
                </a:spcBef>
                <a:spcAft>
                  <a:spcPct val="15000"/>
                </a:spcAft>
                <a:buChar char="•"/>
              </a:pPr>
              <a:r>
                <a:rPr lang="nl-NL" sz="1700" kern="1200">
                  <a:solidFill>
                    <a:schemeClr val="bg1"/>
                  </a:solidFill>
                  <a:latin typeface="RAINYHEARTS" panose="02000603000000000000" pitchFamily="2" charset="0"/>
                  <a:ea typeface="RAINYHEARTS" panose="02000603000000000000" pitchFamily="2" charset="0"/>
                </a:rPr>
                <a:t>Ontwikkeling</a:t>
              </a:r>
            </a:p>
          </p:txBody>
        </p:sp>
        <p:sp>
          <p:nvSpPr>
            <p:cNvPr id="12" name="Freeform 11">
              <a:extLst>
                <a:ext uri="{FF2B5EF4-FFF2-40B4-BE49-F238E27FC236}">
                  <a16:creationId xmlns:a16="http://schemas.microsoft.com/office/drawing/2014/main" id="{A84965FD-B5D6-8243-92F0-FE8B2FFC825E}"/>
                </a:ext>
              </a:extLst>
            </p:cNvPr>
            <p:cNvSpPr/>
            <p:nvPr/>
          </p:nvSpPr>
          <p:spPr>
            <a:xfrm>
              <a:off x="2392525" y="1224524"/>
              <a:ext cx="2159994" cy="2160003"/>
            </a:xfrm>
            <a:custGeom>
              <a:avLst/>
              <a:gdLst>
                <a:gd name="connsiteX0" fmla="*/ 0 w 2159994"/>
                <a:gd name="connsiteY0" fmla="*/ 0 h 2160003"/>
                <a:gd name="connsiteX1" fmla="*/ 2159994 w 2159994"/>
                <a:gd name="connsiteY1" fmla="*/ 0 h 2160003"/>
                <a:gd name="connsiteX2" fmla="*/ 2159994 w 2159994"/>
                <a:gd name="connsiteY2" fmla="*/ 2160003 h 2160003"/>
                <a:gd name="connsiteX3" fmla="*/ 0 w 2159994"/>
                <a:gd name="connsiteY3" fmla="*/ 2160003 h 2160003"/>
                <a:gd name="connsiteX4" fmla="*/ 0 w 2159994"/>
                <a:gd name="connsiteY4" fmla="*/ 0 h 2160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94" h="2160003">
                  <a:moveTo>
                    <a:pt x="0" y="0"/>
                  </a:moveTo>
                  <a:lnTo>
                    <a:pt x="2159994" y="0"/>
                  </a:lnTo>
                  <a:lnTo>
                    <a:pt x="2159994" y="2160003"/>
                  </a:lnTo>
                  <a:lnTo>
                    <a:pt x="0" y="2160003"/>
                  </a:lnTo>
                  <a:lnTo>
                    <a:pt x="0" y="0"/>
                  </a:lnTo>
                  <a:close/>
                </a:path>
              </a:pathLst>
            </a:custGeom>
            <a:solidFill>
              <a:schemeClr val="tx1">
                <a:alpha val="40000"/>
              </a:schemeClr>
            </a:solidFill>
            <a:ln w="28575">
              <a:solidFill>
                <a:schemeClr val="bg1"/>
              </a:solidFill>
            </a:ln>
          </p:spPr>
          <p:style>
            <a:lnRef idx="2">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105" tIns="128105" rIns="776104" bIns="668106" numCol="1" spcCol="1270" anchor="t" anchorCtr="0">
              <a:noAutofit/>
            </a:bodyPr>
            <a:lstStyle/>
            <a:p>
              <a:pPr marL="171450" lvl="1" indent="-171450" algn="l" defTabSz="755650">
                <a:lnSpc>
                  <a:spcPct val="90000"/>
                </a:lnSpc>
                <a:spcBef>
                  <a:spcPct val="0"/>
                </a:spcBef>
                <a:spcAft>
                  <a:spcPct val="15000"/>
                </a:spcAft>
                <a:buChar char="•"/>
              </a:pPr>
              <a:r>
                <a:rPr lang="nl-NL" sz="1700" kern="1200">
                  <a:solidFill>
                    <a:schemeClr val="bg1"/>
                  </a:solidFill>
                  <a:latin typeface="RAINYHEARTS" panose="02000603000000000000" pitchFamily="2" charset="0"/>
                  <a:ea typeface="RAINYHEARTS" panose="02000603000000000000" pitchFamily="2" charset="0"/>
                </a:rPr>
                <a:t>Krachten</a:t>
              </a:r>
            </a:p>
            <a:p>
              <a:pPr marL="171450" lvl="1" indent="-171450" algn="l" defTabSz="755650">
                <a:lnSpc>
                  <a:spcPct val="90000"/>
                </a:lnSpc>
                <a:spcBef>
                  <a:spcPct val="0"/>
                </a:spcBef>
                <a:spcAft>
                  <a:spcPct val="15000"/>
                </a:spcAft>
                <a:buChar char="•"/>
              </a:pPr>
              <a:r>
                <a:rPr lang="nl-NL" sz="1700" kern="1200">
                  <a:solidFill>
                    <a:schemeClr val="bg1"/>
                  </a:solidFill>
                  <a:latin typeface="RAINYHEARTS" panose="02000603000000000000" pitchFamily="2" charset="0"/>
                  <a:ea typeface="RAINYHEARTS" panose="02000603000000000000" pitchFamily="2" charset="0"/>
                </a:rPr>
                <a:t>Unieks</a:t>
              </a:r>
            </a:p>
          </p:txBody>
        </p:sp>
        <p:sp>
          <p:nvSpPr>
            <p:cNvPr id="13" name="Freeform 12">
              <a:extLst>
                <a:ext uri="{FF2B5EF4-FFF2-40B4-BE49-F238E27FC236}">
                  <a16:creationId xmlns:a16="http://schemas.microsoft.com/office/drawing/2014/main" id="{E1ED9AD1-D804-CA4E-BA1D-1068BD011C2F}"/>
                </a:ext>
              </a:extLst>
            </p:cNvPr>
            <p:cNvSpPr/>
            <p:nvPr/>
          </p:nvSpPr>
          <p:spPr>
            <a:xfrm>
              <a:off x="4297746" y="1834427"/>
              <a:ext cx="1976236" cy="1976236"/>
            </a:xfrm>
            <a:custGeom>
              <a:avLst/>
              <a:gdLst>
                <a:gd name="connsiteX0" fmla="*/ 0 w 1976236"/>
                <a:gd name="connsiteY0" fmla="*/ 0 h 1976236"/>
                <a:gd name="connsiteX1" fmla="*/ 1976236 w 1976236"/>
                <a:gd name="connsiteY1" fmla="*/ 0 h 1976236"/>
                <a:gd name="connsiteX2" fmla="*/ 1976236 w 1976236"/>
                <a:gd name="connsiteY2" fmla="*/ 1976236 h 1976236"/>
                <a:gd name="connsiteX3" fmla="*/ 0 w 1976236"/>
                <a:gd name="connsiteY3" fmla="*/ 1976236 h 1976236"/>
                <a:gd name="connsiteX4" fmla="*/ 0 w 1976236"/>
                <a:gd name="connsiteY4" fmla="*/ 0 h 197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36" h="1976236">
                  <a:moveTo>
                    <a:pt x="0" y="0"/>
                  </a:moveTo>
                  <a:lnTo>
                    <a:pt x="1976236" y="0"/>
                  </a:lnTo>
                  <a:lnTo>
                    <a:pt x="1976236" y="1976236"/>
                  </a:lnTo>
                  <a:lnTo>
                    <a:pt x="0" y="1976236"/>
                  </a:lnTo>
                  <a:lnTo>
                    <a:pt x="0" y="0"/>
                  </a:lnTo>
                  <a:close/>
                </a:path>
              </a:pathLst>
            </a:custGeom>
            <a:solidFill>
              <a:schemeClr val="lt1">
                <a:hueOff val="0"/>
                <a:satOff val="0"/>
                <a:lumOff val="0"/>
                <a:alpha val="6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nl-NL" sz="6500" kern="1200">
                  <a:latin typeface="RAINYHEARTS" panose="02000603000000000000" pitchFamily="2" charset="0"/>
                  <a:ea typeface="RAINYHEARTS" panose="02000603000000000000" pitchFamily="2" charset="0"/>
                </a:rPr>
                <a:t>S</a:t>
              </a:r>
            </a:p>
          </p:txBody>
        </p:sp>
        <p:sp>
          <p:nvSpPr>
            <p:cNvPr id="14" name="Freeform 13">
              <a:extLst>
                <a:ext uri="{FF2B5EF4-FFF2-40B4-BE49-F238E27FC236}">
                  <a16:creationId xmlns:a16="http://schemas.microsoft.com/office/drawing/2014/main" id="{EBD451DC-562F-E242-A11B-AD10868D7BAD}"/>
                </a:ext>
              </a:extLst>
            </p:cNvPr>
            <p:cNvSpPr/>
            <p:nvPr/>
          </p:nvSpPr>
          <p:spPr>
            <a:xfrm>
              <a:off x="6365264" y="1834427"/>
              <a:ext cx="1976236" cy="1976236"/>
            </a:xfrm>
            <a:custGeom>
              <a:avLst/>
              <a:gdLst>
                <a:gd name="connsiteX0" fmla="*/ 0 w 1976236"/>
                <a:gd name="connsiteY0" fmla="*/ 0 h 1976236"/>
                <a:gd name="connsiteX1" fmla="*/ 1976236 w 1976236"/>
                <a:gd name="connsiteY1" fmla="*/ 0 h 1976236"/>
                <a:gd name="connsiteX2" fmla="*/ 1976236 w 1976236"/>
                <a:gd name="connsiteY2" fmla="*/ 1976236 h 1976236"/>
                <a:gd name="connsiteX3" fmla="*/ 0 w 1976236"/>
                <a:gd name="connsiteY3" fmla="*/ 1976236 h 1976236"/>
                <a:gd name="connsiteX4" fmla="*/ 0 w 1976236"/>
                <a:gd name="connsiteY4" fmla="*/ 0 h 197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36" h="1976236">
                  <a:moveTo>
                    <a:pt x="1976236" y="0"/>
                  </a:moveTo>
                  <a:lnTo>
                    <a:pt x="1976236" y="1976236"/>
                  </a:lnTo>
                  <a:lnTo>
                    <a:pt x="0" y="1976236"/>
                  </a:lnTo>
                  <a:lnTo>
                    <a:pt x="0" y="0"/>
                  </a:lnTo>
                  <a:lnTo>
                    <a:pt x="1976236" y="0"/>
                  </a:lnTo>
                  <a:close/>
                </a:path>
              </a:pathLst>
            </a:custGeom>
            <a:solidFill>
              <a:schemeClr val="lt1">
                <a:hueOff val="0"/>
                <a:satOff val="0"/>
                <a:lumOff val="0"/>
                <a:alpha val="6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nl-NL" sz="6500" kern="1200">
                  <a:latin typeface="RAINYHEARTS" panose="02000603000000000000" pitchFamily="2" charset="0"/>
                  <a:ea typeface="RAINYHEARTS" panose="02000603000000000000" pitchFamily="2" charset="0"/>
                </a:rPr>
                <a:t>W</a:t>
              </a:r>
            </a:p>
          </p:txBody>
        </p:sp>
        <p:sp>
          <p:nvSpPr>
            <p:cNvPr id="15" name="Freeform 14">
              <a:extLst>
                <a:ext uri="{FF2B5EF4-FFF2-40B4-BE49-F238E27FC236}">
                  <a16:creationId xmlns:a16="http://schemas.microsoft.com/office/drawing/2014/main" id="{C4C49E88-B0F2-7F44-9F42-8779131E5146}"/>
                </a:ext>
              </a:extLst>
            </p:cNvPr>
            <p:cNvSpPr/>
            <p:nvPr/>
          </p:nvSpPr>
          <p:spPr>
            <a:xfrm rot="21600000">
              <a:off x="6365264" y="3901944"/>
              <a:ext cx="1976236" cy="1976237"/>
            </a:xfrm>
            <a:custGeom>
              <a:avLst/>
              <a:gdLst>
                <a:gd name="connsiteX0" fmla="*/ 0 w 1976236"/>
                <a:gd name="connsiteY0" fmla="*/ 0 h 1976236"/>
                <a:gd name="connsiteX1" fmla="*/ 1976236 w 1976236"/>
                <a:gd name="connsiteY1" fmla="*/ 0 h 1976236"/>
                <a:gd name="connsiteX2" fmla="*/ 1976236 w 1976236"/>
                <a:gd name="connsiteY2" fmla="*/ 1976236 h 1976236"/>
                <a:gd name="connsiteX3" fmla="*/ 0 w 1976236"/>
                <a:gd name="connsiteY3" fmla="*/ 1976236 h 1976236"/>
                <a:gd name="connsiteX4" fmla="*/ 0 w 1976236"/>
                <a:gd name="connsiteY4" fmla="*/ 0 h 197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36" h="1976236">
                  <a:moveTo>
                    <a:pt x="1976236" y="1976236"/>
                  </a:moveTo>
                  <a:lnTo>
                    <a:pt x="0" y="1976236"/>
                  </a:lnTo>
                  <a:lnTo>
                    <a:pt x="0" y="0"/>
                  </a:lnTo>
                  <a:lnTo>
                    <a:pt x="1976236" y="0"/>
                  </a:lnTo>
                  <a:lnTo>
                    <a:pt x="1976236" y="1976236"/>
                  </a:lnTo>
                  <a:close/>
                </a:path>
              </a:pathLst>
            </a:custGeom>
            <a:solidFill>
              <a:schemeClr val="lt1">
                <a:hueOff val="0"/>
                <a:satOff val="0"/>
                <a:lumOff val="0"/>
                <a:alpha val="6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62280" tIns="462281" rIns="462280" bIns="462280" numCol="1" spcCol="1270" anchor="ctr" anchorCtr="0">
              <a:noAutofit/>
            </a:bodyPr>
            <a:lstStyle/>
            <a:p>
              <a:pPr marL="0" lvl="0" indent="0" algn="ctr" defTabSz="2889250">
                <a:lnSpc>
                  <a:spcPct val="90000"/>
                </a:lnSpc>
                <a:spcBef>
                  <a:spcPct val="0"/>
                </a:spcBef>
                <a:spcAft>
                  <a:spcPct val="35000"/>
                </a:spcAft>
                <a:buNone/>
              </a:pPr>
              <a:r>
                <a:rPr lang="nl-NL" sz="6500" kern="1200">
                  <a:latin typeface="RAINYHEARTS" panose="02000603000000000000" pitchFamily="2" charset="0"/>
                  <a:ea typeface="RAINYHEARTS" panose="02000603000000000000" pitchFamily="2" charset="0"/>
                </a:rPr>
                <a:t>T</a:t>
              </a:r>
            </a:p>
          </p:txBody>
        </p:sp>
        <p:sp>
          <p:nvSpPr>
            <p:cNvPr id="16" name="Freeform 15">
              <a:extLst>
                <a:ext uri="{FF2B5EF4-FFF2-40B4-BE49-F238E27FC236}">
                  <a16:creationId xmlns:a16="http://schemas.microsoft.com/office/drawing/2014/main" id="{D69C2F1C-3ECB-084A-886E-12CBF9F99B47}"/>
                </a:ext>
              </a:extLst>
            </p:cNvPr>
            <p:cNvSpPr/>
            <p:nvPr/>
          </p:nvSpPr>
          <p:spPr>
            <a:xfrm rot="21600000">
              <a:off x="4297746" y="3901945"/>
              <a:ext cx="1976236" cy="1976236"/>
            </a:xfrm>
            <a:custGeom>
              <a:avLst/>
              <a:gdLst>
                <a:gd name="connsiteX0" fmla="*/ 0 w 1976236"/>
                <a:gd name="connsiteY0" fmla="*/ 0 h 1976236"/>
                <a:gd name="connsiteX1" fmla="*/ 1976236 w 1976236"/>
                <a:gd name="connsiteY1" fmla="*/ 0 h 1976236"/>
                <a:gd name="connsiteX2" fmla="*/ 1976236 w 1976236"/>
                <a:gd name="connsiteY2" fmla="*/ 1976236 h 1976236"/>
                <a:gd name="connsiteX3" fmla="*/ 0 w 1976236"/>
                <a:gd name="connsiteY3" fmla="*/ 1976236 h 1976236"/>
                <a:gd name="connsiteX4" fmla="*/ 0 w 1976236"/>
                <a:gd name="connsiteY4" fmla="*/ 0 h 1976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236" h="1976236">
                  <a:moveTo>
                    <a:pt x="0" y="1976236"/>
                  </a:moveTo>
                  <a:lnTo>
                    <a:pt x="0" y="0"/>
                  </a:lnTo>
                  <a:lnTo>
                    <a:pt x="1976236" y="0"/>
                  </a:lnTo>
                  <a:lnTo>
                    <a:pt x="1976236" y="1976236"/>
                  </a:lnTo>
                  <a:lnTo>
                    <a:pt x="0" y="1976236"/>
                  </a:lnTo>
                  <a:close/>
                </a:path>
              </a:pathLst>
            </a:custGeom>
            <a:solidFill>
              <a:schemeClr val="lt1">
                <a:hueOff val="0"/>
                <a:satOff val="0"/>
                <a:lumOff val="0"/>
                <a:alpha val="65000"/>
              </a:schemeClr>
            </a:solidFill>
            <a:ln>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nl-NL" sz="6500" kern="1200">
                  <a:latin typeface="RAINYHEARTS" panose="02000603000000000000" pitchFamily="2" charset="0"/>
                  <a:ea typeface="RAINYHEARTS" panose="02000603000000000000" pitchFamily="2" charset="0"/>
                </a:rPr>
                <a:t>O</a:t>
              </a:r>
            </a:p>
          </p:txBody>
        </p:sp>
      </p:grpSp>
    </p:spTree>
    <p:extLst>
      <p:ext uri="{BB962C8B-B14F-4D97-AF65-F5344CB8AC3E}">
        <p14:creationId xmlns:p14="http://schemas.microsoft.com/office/powerpoint/2010/main" val="264795047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4255780"/>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b="1">
                <a:solidFill>
                  <a:schemeClr val="bg1"/>
                </a:solidFill>
                <a:latin typeface="RAINYHEARTS" panose="02000603000000000000" pitchFamily="2" charset="0"/>
                <a:ea typeface="RAINYHEARTS" panose="02000603000000000000" pitchFamily="2" charset="0"/>
                <a:cs typeface="Lato Light" panose="020F0502020204030203" pitchFamily="34" charset="0"/>
              </a:rPr>
              <a:t>2-3 PLAN VAN AANPAK</a:t>
            </a:r>
          </a:p>
          <a:p>
            <a:pPr algn="just">
              <a:lnSpc>
                <a:spcPct val="150000"/>
              </a:lnSpc>
            </a:pP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Main</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Quest</a:t>
            </a: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nSpc>
                <a:spcPct val="150000"/>
              </a:lnSpc>
            </a:pPr>
            <a:r>
              <a:rPr lang="nl-NL" sz="1400" b="1">
                <a:solidFill>
                  <a:schemeClr val="bg1"/>
                </a:solidFill>
                <a:latin typeface="RAINYHEARTS" panose="02000603000000000000" pitchFamily="2" charset="0"/>
                <a:ea typeface="RAINYHEARTS" panose="02000603000000000000" pitchFamily="2" charset="0"/>
              </a:rPr>
              <a:t>Combineer nu jouw eisen uit de debriefing met je persoonlijke leerdoel en je SWOT! Combineer dit tot een plan. Maak een stappenplan richting je eindproduct. Benoem hierin specifieke data. </a:t>
            </a:r>
            <a:endParaRPr lang="nl-NL" sz="1400" b="1" i="1">
              <a:solidFill>
                <a:schemeClr val="bg1"/>
              </a:solidFill>
              <a:latin typeface="RAINYHEARTS" panose="02000603000000000000" pitchFamily="2" charset="0"/>
              <a:ea typeface="RAINYHEARTS" panose="02000603000000000000" pitchFamily="2"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BELONING: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20	Dit krijg je bij voltooiing van de queeste. En je krijgt je de sleutel tot de volgende queeste.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	Je vraagt feedback aan een klasgenoot en verwerkt dit in je plan.</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+10	Wat je inlevert heeft een persoonlijke stijl en is goed georganiseerd.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+15	Wat je inlevert is geen tekstbestand maar een creatief verzorgd product.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
        <p:nvSpPr>
          <p:cNvPr id="6" name="Tekstvak 5">
            <a:extLst>
              <a:ext uri="{FF2B5EF4-FFF2-40B4-BE49-F238E27FC236}">
                <a16:creationId xmlns:a16="http://schemas.microsoft.com/office/drawing/2014/main" id="{4609D6C7-16CC-AB6E-5605-6C2B6E525B4D}"/>
              </a:ext>
            </a:extLst>
          </p:cNvPr>
          <p:cNvSpPr txBox="1"/>
          <p:nvPr/>
        </p:nvSpPr>
        <p:spPr>
          <a:xfrm>
            <a:off x="2654135" y="3253240"/>
            <a:ext cx="6899564" cy="369332"/>
          </a:xfrm>
          <a:prstGeom prst="rect">
            <a:avLst/>
          </a:prstGeom>
          <a:noFill/>
        </p:spPr>
        <p:txBody>
          <a:bodyPr wrap="square">
            <a:spAutoFit/>
          </a:bodyPr>
          <a:lstStyle/>
          <a:p>
            <a:r>
              <a:rPr lang="nl-NL" b="0" i="0">
                <a:solidFill>
                  <a:srgbClr val="000000"/>
                </a:solidFill>
                <a:effectLst/>
                <a:latin typeface="WordVisi_MSFontService"/>
              </a:rPr>
              <a:t>CFMRALPDS</a:t>
            </a:r>
            <a:endParaRPr lang="nl-NL"/>
          </a:p>
        </p:txBody>
      </p:sp>
    </p:spTree>
    <p:extLst>
      <p:ext uri="{BB962C8B-B14F-4D97-AF65-F5344CB8AC3E}">
        <p14:creationId xmlns:p14="http://schemas.microsoft.com/office/powerpoint/2010/main" val="31976666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rtistic Pixel Art Wallpaper | 2810x1770">
            <a:extLst>
              <a:ext uri="{FF2B5EF4-FFF2-40B4-BE49-F238E27FC236}">
                <a16:creationId xmlns:a16="http://schemas.microsoft.com/office/drawing/2014/main" id="{C6A5CA9E-1C5D-F64D-90BD-C05E4CEFD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001"/>
            <a:ext cx="12191999" cy="76799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7231D-42C5-9342-9BF7-36D46D98E8E2}"/>
              </a:ext>
            </a:extLst>
          </p:cNvPr>
          <p:cNvSpPr txBox="1"/>
          <p:nvPr/>
        </p:nvSpPr>
        <p:spPr>
          <a:xfrm>
            <a:off x="2255920" y="2755354"/>
            <a:ext cx="7680160" cy="864000"/>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https</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a:t>
            </a: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tinyurl.com</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/yeyvk4bv</a:t>
            </a:r>
          </a:p>
        </p:txBody>
      </p:sp>
      <p:pic>
        <p:nvPicPr>
          <p:cNvPr id="19" name="Picture 18" descr="Logo&#10;&#10;Description automatically generated">
            <a:extLst>
              <a:ext uri="{FF2B5EF4-FFF2-40B4-BE49-F238E27FC236}">
                <a16:creationId xmlns:a16="http://schemas.microsoft.com/office/drawing/2014/main" id="{E8005768-B08F-7946-9438-92F09B4E1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0" y="2395354"/>
            <a:ext cx="720000" cy="720000"/>
          </a:xfrm>
          <a:prstGeom prst="rect">
            <a:avLst/>
          </a:prstGeom>
        </p:spPr>
      </p:pic>
    </p:spTree>
    <p:extLst>
      <p:ext uri="{BB962C8B-B14F-4D97-AF65-F5344CB8AC3E}">
        <p14:creationId xmlns:p14="http://schemas.microsoft.com/office/powerpoint/2010/main" val="1211802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style.rotation</p:attrName>
                                        </p:attrNameLst>
                                      </p:cBhvr>
                                      <p:tavLst>
                                        <p:tav tm="0">
                                          <p:val>
                                            <p:fltVal val="720"/>
                                          </p:val>
                                        </p:tav>
                                        <p:tav tm="100000">
                                          <p:val>
                                            <p:fltVal val="0"/>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xel Art Forest | 2D Nature | Unity Asset Store">
            <a:extLst>
              <a:ext uri="{FF2B5EF4-FFF2-40B4-BE49-F238E27FC236}">
                <a16:creationId xmlns:a16="http://schemas.microsoft.com/office/drawing/2014/main" id="{D00FA785-925F-C944-BB12-27C395B98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61" y="-13247"/>
            <a:ext cx="13112632" cy="68841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4295936" y="1947440"/>
            <a:ext cx="3599968" cy="3932615"/>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LEVELS en SLEUTELS</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Elke week komen er nieuwe LEVELS bij. We beginnen allemaal bij level 1-1. </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Maar je kan dat nieuwe level pas spelen als je de SLEUTEL (toegangscode) hebt van dat level. En die krijg je wanneer je het level daarvoor uitspeelt.</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Bijvoorbeeld: Je voltooit level 1-1. Je krijgt de sleutel voor level 2-1. Maar die kan je pas gebruiken vanaf de eerstvolgende SLB-les.</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pic>
        <p:nvPicPr>
          <p:cNvPr id="30" name="Picture 29" descr="A picture containing icon&#10;&#10;Description automatically generated">
            <a:extLst>
              <a:ext uri="{FF2B5EF4-FFF2-40B4-BE49-F238E27FC236}">
                <a16:creationId xmlns:a16="http://schemas.microsoft.com/office/drawing/2014/main" id="{D4462AD1-1157-D141-8E74-8BB2CBD71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904" y="1587440"/>
            <a:ext cx="720000" cy="720000"/>
          </a:xfrm>
          <a:prstGeom prst="rect">
            <a:avLst/>
          </a:prstGeom>
        </p:spPr>
      </p:pic>
    </p:spTree>
    <p:extLst>
      <p:ext uri="{BB962C8B-B14F-4D97-AF65-F5344CB8AC3E}">
        <p14:creationId xmlns:p14="http://schemas.microsoft.com/office/powerpoint/2010/main" val="14128440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style.rotation</p:attrName>
                                        </p:attrNameLst>
                                      </p:cBhvr>
                                      <p:tavLst>
                                        <p:tav tm="0">
                                          <p:val>
                                            <p:fltVal val="720"/>
                                          </p:val>
                                        </p:tav>
                                        <p:tav tm="100000">
                                          <p:val>
                                            <p:fltVal val="0"/>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xel Art Background Free • Wallpaper For You">
            <a:extLst>
              <a:ext uri="{FF2B5EF4-FFF2-40B4-BE49-F238E27FC236}">
                <a16:creationId xmlns:a16="http://schemas.microsoft.com/office/drawing/2014/main" id="{66206954-85F5-AC4F-B8B4-2A78ACC61861}"/>
              </a:ext>
            </a:extLst>
          </p:cNvPr>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QUEST LOG</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en-US">
                <a:latin typeface="RAINYHEARTS" panose="02000603000000000000" pitchFamily="2" charset="0"/>
                <a:ea typeface="RAINYHEARTS" panose="02000603000000000000" pitchFamily="2" charset="0"/>
              </a:rPr>
              <a:t>Awesome subtitle goes here</a:t>
            </a:r>
            <a:endParaRPr lang="id-ID">
              <a:latin typeface="RAINYHEARTS" panose="02000603000000000000" pitchFamily="2" charset="0"/>
              <a:ea typeface="RAINYHEARTS" panose="02000603000000000000" pitchFamily="2" charset="0"/>
            </a:endParaRPr>
          </a:p>
        </p:txBody>
      </p:sp>
      <p:graphicFrame>
        <p:nvGraphicFramePr>
          <p:cNvPr id="5" name="Table 5">
            <a:extLst>
              <a:ext uri="{FF2B5EF4-FFF2-40B4-BE49-F238E27FC236}">
                <a16:creationId xmlns:a16="http://schemas.microsoft.com/office/drawing/2014/main" id="{F84A0D3F-2336-9545-9774-348D8DDBF030}"/>
              </a:ext>
            </a:extLst>
          </p:cNvPr>
          <p:cNvGraphicFramePr>
            <a:graphicFrameLocks noGrp="1"/>
          </p:cNvGraphicFramePr>
          <p:nvPr/>
        </p:nvGraphicFramePr>
        <p:xfrm>
          <a:off x="838201" y="1447799"/>
          <a:ext cx="10515599" cy="3479800"/>
        </p:xfrm>
        <a:graphic>
          <a:graphicData uri="http://schemas.openxmlformats.org/drawingml/2006/table">
            <a:tbl>
              <a:tblPr firstRow="1" bandRow="1">
                <a:tableStyleId>{5C22544A-7EE6-4342-B048-85BDC9FD1C3A}</a:tableStyleId>
              </a:tblPr>
              <a:tblGrid>
                <a:gridCol w="889000">
                  <a:extLst>
                    <a:ext uri="{9D8B030D-6E8A-4147-A177-3AD203B41FA5}">
                      <a16:colId xmlns:a16="http://schemas.microsoft.com/office/drawing/2014/main" val="3980569501"/>
                    </a:ext>
                  </a:extLst>
                </a:gridCol>
                <a:gridCol w="2455333">
                  <a:extLst>
                    <a:ext uri="{9D8B030D-6E8A-4147-A177-3AD203B41FA5}">
                      <a16:colId xmlns:a16="http://schemas.microsoft.com/office/drawing/2014/main" val="4020612780"/>
                    </a:ext>
                  </a:extLst>
                </a:gridCol>
                <a:gridCol w="5147734">
                  <a:extLst>
                    <a:ext uri="{9D8B030D-6E8A-4147-A177-3AD203B41FA5}">
                      <a16:colId xmlns:a16="http://schemas.microsoft.com/office/drawing/2014/main" val="1943869043"/>
                    </a:ext>
                  </a:extLst>
                </a:gridCol>
                <a:gridCol w="2023532">
                  <a:extLst>
                    <a:ext uri="{9D8B030D-6E8A-4147-A177-3AD203B41FA5}">
                      <a16:colId xmlns:a16="http://schemas.microsoft.com/office/drawing/2014/main" val="1926897547"/>
                    </a:ext>
                  </a:extLst>
                </a:gridCol>
              </a:tblGrid>
              <a:tr h="370840">
                <a:tc>
                  <a:txBody>
                    <a:bodyPr/>
                    <a:lstStyle/>
                    <a:p>
                      <a:r>
                        <a:rPr lang="en-NL" b="1">
                          <a:solidFill>
                            <a:schemeClr val="bg1"/>
                          </a:solidFill>
                          <a:latin typeface="RAINYHEARTS" panose="02000603000000000000" pitchFamily="2" charset="0"/>
                          <a:ea typeface="RAINYHEARTS" panose="02000603000000000000" pitchFamily="2" charset="0"/>
                        </a:rPr>
                        <a:t>LEVEL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TITEL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OMSCHRIJVING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BELONING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492745"/>
                  </a:ext>
                </a:extLst>
              </a:tr>
              <a:tr h="370840">
                <a:tc>
                  <a:txBody>
                    <a:bodyPr/>
                    <a:lstStyle/>
                    <a:p>
                      <a:r>
                        <a:rPr lang="en-NL" b="0">
                          <a:solidFill>
                            <a:schemeClr val="bg1"/>
                          </a:solidFill>
                          <a:latin typeface="RAINYHEARTS" panose="02000603000000000000" pitchFamily="2" charset="0"/>
                          <a:ea typeface="RAINYHEARTS" panose="02000603000000000000" pitchFamily="2" charset="0"/>
                        </a:rPr>
                        <a:t>1-1</a:t>
                      </a:r>
                    </a:p>
                    <a:p>
                      <a:r>
                        <a:rPr lang="en-NL" b="0">
                          <a:solidFill>
                            <a:schemeClr val="bg1"/>
                          </a:solidFill>
                          <a:latin typeface="RAINYHEARTS" panose="02000603000000000000" pitchFamily="2" charset="0"/>
                          <a:ea typeface="RAINYHEARTS" panose="02000603000000000000" pitchFamily="2" charset="0"/>
                        </a:rPr>
                        <a:t>2-1</a:t>
                      </a:r>
                    </a:p>
                    <a:p>
                      <a:r>
                        <a:rPr lang="en-NL" b="0">
                          <a:solidFill>
                            <a:schemeClr val="bg1"/>
                          </a:solidFill>
                          <a:latin typeface="RAINYHEARTS" panose="02000603000000000000" pitchFamily="2" charset="0"/>
                          <a:ea typeface="RAINYHEARTS" panose="02000603000000000000" pitchFamily="2" charset="0"/>
                        </a:rPr>
                        <a:t>2-2</a:t>
                      </a:r>
                    </a:p>
                    <a:p>
                      <a:r>
                        <a:rPr lang="en-NL" b="0">
                          <a:solidFill>
                            <a:schemeClr val="bg1"/>
                          </a:solidFill>
                          <a:latin typeface="RAINYHEARTS" panose="02000603000000000000" pitchFamily="2" charset="0"/>
                          <a:ea typeface="RAINYHEARTS" panose="02000603000000000000" pitchFamily="2" charset="0"/>
                        </a:rPr>
                        <a:t>2-3</a:t>
                      </a:r>
                    </a:p>
                    <a:p>
                      <a:r>
                        <a:rPr lang="en-NL" b="0">
                          <a:solidFill>
                            <a:schemeClr val="bg1"/>
                          </a:solidFill>
                          <a:latin typeface="RAINYHEARTS" panose="02000603000000000000" pitchFamily="2" charset="0"/>
                          <a:ea typeface="RAINYHEARTS" panose="02000603000000000000" pitchFamily="2" charset="0"/>
                        </a:rPr>
                        <a:t>3-1</a:t>
                      </a:r>
                    </a:p>
                    <a:p>
                      <a:r>
                        <a:rPr lang="en-NL" b="0">
                          <a:solidFill>
                            <a:schemeClr val="bg1"/>
                          </a:solidFill>
                          <a:latin typeface="RAINYHEARTS" panose="02000603000000000000" pitchFamily="2" charset="0"/>
                          <a:ea typeface="RAINYHEARTS" panose="02000603000000000000" pitchFamily="2" charset="0"/>
                        </a:rPr>
                        <a:t>3-2</a:t>
                      </a:r>
                    </a:p>
                    <a:p>
                      <a:r>
                        <a:rPr lang="en-NL" b="0">
                          <a:solidFill>
                            <a:schemeClr val="bg1"/>
                          </a:solidFill>
                          <a:latin typeface="RAINYHEARTS" panose="02000603000000000000" pitchFamily="2" charset="0"/>
                          <a:ea typeface="RAINYHEARTS" panose="02000603000000000000" pitchFamily="2" charset="0"/>
                        </a:rPr>
                        <a:t>4-1</a:t>
                      </a:r>
                    </a:p>
                    <a:p>
                      <a:r>
                        <a:rPr lang="en-NL" b="0">
                          <a:solidFill>
                            <a:schemeClr val="bg1"/>
                          </a:solidFill>
                          <a:latin typeface="RAINYHEARTS" panose="02000603000000000000" pitchFamily="2" charset="0"/>
                          <a:ea typeface="RAINYHEARTS" panose="02000603000000000000" pitchFamily="2" charset="0"/>
                        </a:rPr>
                        <a:t>4-2</a:t>
                      </a:r>
                    </a:p>
                    <a:p>
                      <a:r>
                        <a:rPr lang="en-NL" b="0">
                          <a:solidFill>
                            <a:schemeClr val="bg1"/>
                          </a:solidFill>
                          <a:latin typeface="RAINYHEARTS" panose="02000603000000000000" pitchFamily="2" charset="0"/>
                          <a:ea typeface="RAINYHEARTS" panose="02000603000000000000" pitchFamily="2" charset="0"/>
                        </a:rPr>
                        <a:t>5-1</a:t>
                      </a:r>
                    </a:p>
                    <a:p>
                      <a:r>
                        <a:rPr lang="en-NL" b="0">
                          <a:solidFill>
                            <a:schemeClr val="bg1"/>
                          </a:solidFill>
                          <a:latin typeface="RAINYHEARTS" panose="02000603000000000000" pitchFamily="2" charset="0"/>
                          <a:ea typeface="RAINYHEARTS" panose="02000603000000000000" pitchFamily="2" charset="0"/>
                        </a:rPr>
                        <a:t>5-2</a:t>
                      </a:r>
                    </a:p>
                    <a:p>
                      <a:r>
                        <a:rPr lang="en-NL" b="0">
                          <a:solidFill>
                            <a:schemeClr val="bg1"/>
                          </a:solidFill>
                          <a:latin typeface="RAINYHEARTS" panose="02000603000000000000" pitchFamily="2" charset="0"/>
                          <a:ea typeface="RAINYHEARTS" panose="02000603000000000000" pitchFamily="2" charset="0"/>
                        </a:rPr>
                        <a:t>*bonus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Debriefing</a:t>
                      </a:r>
                    </a:p>
                    <a:p>
                      <a:r>
                        <a:rPr lang="en-NL" b="0">
                          <a:solidFill>
                            <a:schemeClr val="bg1"/>
                          </a:solidFill>
                          <a:latin typeface="RAINYHEARTS" panose="02000603000000000000" pitchFamily="2" charset="0"/>
                          <a:ea typeface="RAINYHEARTS" panose="02000603000000000000" pitchFamily="2" charset="0"/>
                        </a:rPr>
                        <a:t>Persoonlijk leerdoel</a:t>
                      </a:r>
                    </a:p>
                    <a:p>
                      <a:r>
                        <a:rPr lang="en-NL" b="0">
                          <a:solidFill>
                            <a:schemeClr val="bg1"/>
                          </a:solidFill>
                          <a:latin typeface="RAINYHEARTS" panose="02000603000000000000" pitchFamily="2" charset="0"/>
                          <a:ea typeface="RAINYHEARTS" panose="02000603000000000000" pitchFamily="2" charset="0"/>
                        </a:rPr>
                        <a:t>Wie en wat heb ik nodig?</a:t>
                      </a:r>
                    </a:p>
                    <a:p>
                      <a:r>
                        <a:rPr lang="en-NL" b="0">
                          <a:solidFill>
                            <a:schemeClr val="bg1"/>
                          </a:solidFill>
                          <a:latin typeface="RAINYHEARTS" panose="02000603000000000000" pitchFamily="2" charset="0"/>
                          <a:ea typeface="RAINYHEARTS" panose="02000603000000000000" pitchFamily="2" charset="0"/>
                        </a:rPr>
                        <a:t>Plan van aanpak</a:t>
                      </a:r>
                    </a:p>
                    <a:p>
                      <a:r>
                        <a:rPr lang="en-NL" b="0">
                          <a:solidFill>
                            <a:schemeClr val="bg1"/>
                          </a:solidFill>
                          <a:latin typeface="RAINYHEARTS" panose="02000603000000000000" pitchFamily="2" charset="0"/>
                          <a:ea typeface="RAINYHEARTS" panose="02000603000000000000" pitchFamily="2" charset="0"/>
                        </a:rPr>
                        <a:t>Motivatie</a:t>
                      </a:r>
                    </a:p>
                    <a:p>
                      <a:r>
                        <a:rPr lang="en-NL" b="0">
                          <a:solidFill>
                            <a:schemeClr val="bg1"/>
                          </a:solidFill>
                          <a:latin typeface="RAINYHEARTS" panose="02000603000000000000" pitchFamily="2" charset="0"/>
                          <a:ea typeface="RAINYHEARTS" panose="02000603000000000000" pitchFamily="2" charset="0"/>
                        </a:rPr>
                        <a:t>Logboek</a:t>
                      </a:r>
                    </a:p>
                    <a:p>
                      <a:r>
                        <a:rPr lang="en-NL" b="0">
                          <a:solidFill>
                            <a:schemeClr val="bg1"/>
                          </a:solidFill>
                          <a:latin typeface="RAINYHEARTS" panose="02000603000000000000" pitchFamily="2" charset="0"/>
                          <a:ea typeface="RAINYHEARTS" panose="02000603000000000000" pitchFamily="2" charset="0"/>
                        </a:rPr>
                        <a:t>Terugkijken</a:t>
                      </a:r>
                    </a:p>
                    <a:p>
                      <a:r>
                        <a:rPr lang="en-NL" b="0">
                          <a:solidFill>
                            <a:schemeClr val="bg1"/>
                          </a:solidFill>
                          <a:latin typeface="RAINYHEARTS" panose="02000603000000000000" pitchFamily="2" charset="0"/>
                          <a:ea typeface="RAINYHEARTS" panose="02000603000000000000" pitchFamily="2" charset="0"/>
                        </a:rPr>
                        <a:t>Zelfwaardering</a:t>
                      </a:r>
                    </a:p>
                    <a:p>
                      <a:r>
                        <a:rPr lang="en-NL" b="0">
                          <a:solidFill>
                            <a:schemeClr val="bg1"/>
                          </a:solidFill>
                          <a:latin typeface="RAINYHEARTS" panose="02000603000000000000" pitchFamily="2" charset="0"/>
                          <a:ea typeface="RAINYHEARTS" panose="02000603000000000000" pitchFamily="2" charset="0"/>
                        </a:rPr>
                        <a:t>Vooruitkijken</a:t>
                      </a:r>
                    </a:p>
                    <a:p>
                      <a:r>
                        <a:rPr lang="en-NL" b="0">
                          <a:solidFill>
                            <a:schemeClr val="bg1"/>
                          </a:solidFill>
                          <a:latin typeface="RAINYHEARTS" panose="02000603000000000000" pitchFamily="2" charset="0"/>
                          <a:ea typeface="RAINYHEARTS" panose="02000603000000000000" pitchFamily="2" charset="0"/>
                        </a:rPr>
                        <a:t>Evalueer</a:t>
                      </a:r>
                    </a:p>
                    <a:p>
                      <a:r>
                        <a:rPr lang="en-NL" b="0">
                          <a:solidFill>
                            <a:schemeClr val="bg1"/>
                          </a:solidFill>
                          <a:latin typeface="RAINYHEARTS" panose="02000603000000000000" pitchFamily="2" charset="0"/>
                          <a:ea typeface="RAINYHEARTS" panose="02000603000000000000" pitchFamily="2" charset="0"/>
                        </a:rPr>
                        <a:t>Reflectievlog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Maak een debriefing</a:t>
                      </a:r>
                    </a:p>
                    <a:p>
                      <a:r>
                        <a:rPr lang="en-NL" b="0">
                          <a:solidFill>
                            <a:schemeClr val="bg1"/>
                          </a:solidFill>
                          <a:latin typeface="RAINYHEARTS" panose="02000603000000000000" pitchFamily="2" charset="0"/>
                          <a:ea typeface="RAINYHEARTS" panose="02000603000000000000" pitchFamily="2" charset="0"/>
                        </a:rPr>
                        <a:t>Wat wil JIJ leren met jouw aanpak of uitvoering</a:t>
                      </a:r>
                    </a:p>
                    <a:p>
                      <a:r>
                        <a:rPr lang="en-NL" b="0">
                          <a:solidFill>
                            <a:schemeClr val="bg1"/>
                          </a:solidFill>
                          <a:latin typeface="RAINYHEARTS" panose="02000603000000000000" pitchFamily="2" charset="0"/>
                          <a:ea typeface="RAINYHEARTS" panose="02000603000000000000" pitchFamily="2" charset="0"/>
                        </a:rPr>
                        <a:t>Een lijst van benodigdheden</a:t>
                      </a:r>
                    </a:p>
                    <a:p>
                      <a:r>
                        <a:rPr lang="en-NL" b="0">
                          <a:solidFill>
                            <a:schemeClr val="bg1"/>
                          </a:solidFill>
                          <a:latin typeface="RAINYHEARTS" panose="02000603000000000000" pitchFamily="2" charset="0"/>
                          <a:ea typeface="RAINYHEARTS" panose="02000603000000000000" pitchFamily="2" charset="0"/>
                        </a:rPr>
                        <a:t>Maak een week of dagplanning</a:t>
                      </a:r>
                    </a:p>
                    <a:p>
                      <a:r>
                        <a:rPr lang="en-NL" b="0">
                          <a:solidFill>
                            <a:schemeClr val="bg1"/>
                          </a:solidFill>
                          <a:latin typeface="RAINYHEARTS" panose="02000603000000000000" pitchFamily="2" charset="0"/>
                          <a:ea typeface="RAINYHEARTS" panose="02000603000000000000" pitchFamily="2" charset="0"/>
                        </a:rPr>
                        <a:t>Maak een motivatievideo</a:t>
                      </a:r>
                      <a:endParaRPr lang="nl-NL" b="0">
                        <a:solidFill>
                          <a:schemeClr val="bg1"/>
                        </a:solidFill>
                        <a:latin typeface="RAINYHEARTS" panose="02000603000000000000" pitchFamily="2" charset="0"/>
                        <a:ea typeface="RAINYHEARTS" panose="02000603000000000000" pitchFamily="2" charset="0"/>
                      </a:endParaRPr>
                    </a:p>
                    <a:p>
                      <a:r>
                        <a:rPr lang="nl-NL" b="0">
                          <a:solidFill>
                            <a:schemeClr val="bg1"/>
                          </a:solidFill>
                          <a:latin typeface="RAINYHEARTS" panose="02000603000000000000" pitchFamily="2" charset="0"/>
                          <a:ea typeface="RAINYHEARTS" panose="02000603000000000000" pitchFamily="2" charset="0"/>
                        </a:rPr>
                        <a:t>Al je gezette stappen</a:t>
                      </a:r>
                    </a:p>
                    <a:p>
                      <a:r>
                        <a:rPr lang="nl-NL" b="0">
                          <a:solidFill>
                            <a:schemeClr val="bg1"/>
                          </a:solidFill>
                          <a:latin typeface="RAINYHEARTS" panose="02000603000000000000" pitchFamily="2" charset="0"/>
                          <a:ea typeface="RAINYHEARTS" panose="02000603000000000000" pitchFamily="2" charset="0"/>
                        </a:rPr>
                        <a:t>Terugblikken op je voortgang</a:t>
                      </a:r>
                    </a:p>
                    <a:p>
                      <a:r>
                        <a:rPr lang="nl-NL" b="0">
                          <a:solidFill>
                            <a:schemeClr val="bg1"/>
                          </a:solidFill>
                          <a:latin typeface="RAINYHEARTS" panose="02000603000000000000" pitchFamily="2" charset="0"/>
                          <a:ea typeface="RAINYHEARTS" panose="02000603000000000000" pitchFamily="2" charset="0"/>
                        </a:rPr>
                        <a:t>Reflecteer op je werk</a:t>
                      </a:r>
                    </a:p>
                    <a:p>
                      <a:r>
                        <a:rPr lang="nl-NL" b="0">
                          <a:solidFill>
                            <a:schemeClr val="bg1"/>
                          </a:solidFill>
                          <a:latin typeface="RAINYHEARTS" panose="02000603000000000000" pitchFamily="2" charset="0"/>
                          <a:ea typeface="RAINYHEARTS" panose="02000603000000000000" pitchFamily="2" charset="0"/>
                        </a:rPr>
                        <a:t>Hoe je het geleerde gaat toepassen in de toekomst</a:t>
                      </a:r>
                    </a:p>
                    <a:p>
                      <a:r>
                        <a:rPr lang="nl-NL" b="0">
                          <a:solidFill>
                            <a:schemeClr val="bg1"/>
                          </a:solidFill>
                          <a:latin typeface="RAINYHEARTS" panose="02000603000000000000" pitchFamily="2" charset="0"/>
                          <a:ea typeface="RAINYHEARTS" panose="02000603000000000000" pitchFamily="2" charset="0"/>
                        </a:rPr>
                        <a:t>Een evaluatie van de unit</a:t>
                      </a:r>
                    </a:p>
                    <a:p>
                      <a:r>
                        <a:rPr lang="nl-NL" b="0">
                          <a:solidFill>
                            <a:schemeClr val="bg1"/>
                          </a:solidFill>
                          <a:latin typeface="RAINYHEARTS" panose="02000603000000000000" pitchFamily="2" charset="0"/>
                          <a:ea typeface="RAINYHEARTS" panose="02000603000000000000" pitchFamily="2" charset="0"/>
                        </a:rPr>
                        <a:t>Een vlog over je toekomst</a:t>
                      </a:r>
                      <a:endParaRPr lang="en-NL" b="0">
                        <a:solidFill>
                          <a:schemeClr val="bg1"/>
                        </a:solidFill>
                        <a:latin typeface="RAINYHEARTS" panose="02000603000000000000" pitchFamily="2" charset="0"/>
                        <a:ea typeface="RAINYHEARTS" panose="02000603000000000000" pitchFamily="2"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912877"/>
                  </a:ext>
                </a:extLst>
              </a:tr>
            </a:tbl>
          </a:graphicData>
        </a:graphic>
      </p:graphicFrame>
      <p:pic>
        <p:nvPicPr>
          <p:cNvPr id="11" name="Picture 10" descr="Icon&#10;&#10;Description automatically generated with medium confidence">
            <a:extLst>
              <a:ext uri="{FF2B5EF4-FFF2-40B4-BE49-F238E27FC236}">
                <a16:creationId xmlns:a16="http://schemas.microsoft.com/office/drawing/2014/main" id="{9E8530C4-994B-C947-A687-2347677130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2993955"/>
            <a:ext cx="216000" cy="216000"/>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C8E60925-DDBA-7A4F-8D55-4A9A12E747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263825"/>
            <a:ext cx="216000" cy="216000"/>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38D1331A-30CD-A049-AA3E-45D051F647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533695"/>
            <a:ext cx="216000" cy="216000"/>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0EE3A98E-6F96-F040-B82B-F6D845A430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803565"/>
            <a:ext cx="216000" cy="216000"/>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4EB04623-58C7-1242-8F6E-65A109F2F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073435"/>
            <a:ext cx="216000" cy="216000"/>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7C126663-4957-9648-9694-04644D7CFC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343305"/>
            <a:ext cx="216000" cy="216000"/>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B66E2470-9C16-D547-9191-8EC0DC1A4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613175"/>
            <a:ext cx="216000" cy="216000"/>
          </a:xfrm>
          <a:prstGeom prst="rect">
            <a:avLst/>
          </a:prstGeom>
        </p:spPr>
      </p:pic>
      <p:pic>
        <p:nvPicPr>
          <p:cNvPr id="18" name="Picture 2" descr="Pixel Art Background Free • Wallpaper For You">
            <a:extLst>
              <a:ext uri="{FF2B5EF4-FFF2-40B4-BE49-F238E27FC236}">
                <a16:creationId xmlns:a16="http://schemas.microsoft.com/office/drawing/2014/main" id="{EB949492-D210-3241-8697-3CD08626444F}"/>
              </a:ext>
            </a:extLst>
          </p:cNvPr>
          <p:cNvPicPr>
            <a:picLocks noChangeAspect="1" noChangeArrowheads="1"/>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t="51526"/>
          <a:stretch/>
        </p:blipFill>
        <p:spPr bwMode="auto">
          <a:xfrm>
            <a:off x="0" y="3533694"/>
            <a:ext cx="12192000" cy="332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82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par>
                                <p:cTn id="10" presetID="53" presetClass="exit" presetSubtype="32" fill="hold" nodeType="withEffect">
                                  <p:stCondLst>
                                    <p:cond delay="500"/>
                                  </p:stCondLst>
                                  <p:childTnLst>
                                    <p:anim calcmode="lin" valueType="num">
                                      <p:cBhvr>
                                        <p:cTn id="11" dur="500"/>
                                        <p:tgtEl>
                                          <p:spTgt spid="12"/>
                                        </p:tgtEl>
                                        <p:attrNameLst>
                                          <p:attrName>ppt_w</p:attrName>
                                        </p:attrNameLst>
                                      </p:cBhvr>
                                      <p:tavLst>
                                        <p:tav tm="0">
                                          <p:val>
                                            <p:strVal val="ppt_w"/>
                                          </p:val>
                                        </p:tav>
                                        <p:tav tm="100000">
                                          <p:val>
                                            <p:fltVal val="0"/>
                                          </p:val>
                                        </p:tav>
                                      </p:tavLst>
                                    </p:anim>
                                    <p:anim calcmode="lin" valueType="num">
                                      <p:cBhvr>
                                        <p:cTn id="12" dur="500"/>
                                        <p:tgtEl>
                                          <p:spTgt spid="12"/>
                                        </p:tgtEl>
                                        <p:attrNameLst>
                                          <p:attrName>ppt_h</p:attrName>
                                        </p:attrNameLst>
                                      </p:cBhvr>
                                      <p:tavLst>
                                        <p:tav tm="0">
                                          <p:val>
                                            <p:strVal val="ppt_h"/>
                                          </p:val>
                                        </p:tav>
                                        <p:tav tm="100000">
                                          <p:val>
                                            <p:fltVal val="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aifu2x, shopping, pixel art, anime games, stairs, scenery, hoodie, Anime,  HD wallpaper | Peakpx">
            <a:extLst>
              <a:ext uri="{FF2B5EF4-FFF2-40B4-BE49-F238E27FC236}">
                <a16:creationId xmlns:a16="http://schemas.microsoft.com/office/drawing/2014/main" id="{3777FE3E-9A5F-CF44-B31C-9DCD198C6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36" cy="68579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168B0-A4EF-4847-B001-F58E420B890F}"/>
              </a:ext>
            </a:extLst>
          </p:cNvPr>
          <p:cNvSpPr txBox="1"/>
          <p:nvPr/>
        </p:nvSpPr>
        <p:spPr>
          <a:xfrm>
            <a:off x="4296000" y="1282247"/>
            <a:ext cx="3599968" cy="500137"/>
          </a:xfrm>
          <a:prstGeom prst="rect">
            <a:avLst/>
          </a:prstGeom>
          <a:noFill/>
        </p:spPr>
        <p:txBody>
          <a:bodyPr wrap="square" rtlCol="0">
            <a:spAutoFit/>
          </a:bodyPr>
          <a:lstStyle/>
          <a:p>
            <a:pPr algn="ctr">
              <a:lnSpc>
                <a:spcPct val="150000"/>
              </a:lnSpc>
            </a:pPr>
            <a:r>
              <a:rPr lang="id-ID" sz="20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iTEM</a:t>
            </a:r>
            <a:endParaRPr lang="en-US" sz="20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4" name="TextBox 3">
            <a:extLst>
              <a:ext uri="{FF2B5EF4-FFF2-40B4-BE49-F238E27FC236}">
                <a16:creationId xmlns:a16="http://schemas.microsoft.com/office/drawing/2014/main" id="{531FB1A2-960C-49DD-A5A5-391C93AF9608}"/>
              </a:ext>
            </a:extLst>
          </p:cNvPr>
          <p:cNvSpPr txBox="1">
            <a:spLocks/>
          </p:cNvSpPr>
          <p:nvPr/>
        </p:nvSpPr>
        <p:spPr>
          <a:xfrm>
            <a:off x="998781"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WERKEN AAN ANDER VAK</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Tijdens SLB mag je werken aan een ander vak.</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30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22" name="TextBox 21">
            <a:extLst>
              <a:ext uri="{FF2B5EF4-FFF2-40B4-BE49-F238E27FC236}">
                <a16:creationId xmlns:a16="http://schemas.microsoft.com/office/drawing/2014/main" id="{304133D0-D2D1-1A4E-B9D9-B3586D29681B}"/>
              </a:ext>
            </a:extLst>
          </p:cNvPr>
          <p:cNvSpPr txBox="1"/>
          <p:nvPr/>
        </p:nvSpPr>
        <p:spPr>
          <a:xfrm>
            <a:off x="978350"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STICKER</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Kies een sticker.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150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35" name="TextBox 34">
            <a:extLst>
              <a:ext uri="{FF2B5EF4-FFF2-40B4-BE49-F238E27FC236}">
                <a16:creationId xmlns:a16="http://schemas.microsoft.com/office/drawing/2014/main" id="{9D0CBDC5-1B8E-6048-B846-C5AD358AFA1D}"/>
              </a:ext>
            </a:extLst>
          </p:cNvPr>
          <p:cNvSpPr txBox="1"/>
          <p:nvPr/>
        </p:nvSpPr>
        <p:spPr>
          <a:xfrm>
            <a:off x="3676773" y="70079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KOFFIE OF THEE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koffie of thee uit de docentenkamer.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41" name="TextBox 40">
            <a:extLst>
              <a:ext uri="{FF2B5EF4-FFF2-40B4-BE49-F238E27FC236}">
                <a16:creationId xmlns:a16="http://schemas.microsoft.com/office/drawing/2014/main" id="{AE44C072-50F0-AF4C-B7DF-97068C0963E5}"/>
              </a:ext>
            </a:extLst>
          </p:cNvPr>
          <p:cNvSpPr txBox="1"/>
          <p:nvPr/>
        </p:nvSpPr>
        <p:spPr>
          <a:xfrm>
            <a:off x="3670117"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INVESTERING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Koop deze opdracht, voltooi hem en loop binnen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71" name="TextBox 70">
            <a:extLst>
              <a:ext uri="{FF2B5EF4-FFF2-40B4-BE49-F238E27FC236}">
                <a16:creationId xmlns:a16="http://schemas.microsoft.com/office/drawing/2014/main" id="{94EB85D3-540D-3643-9210-F0661DF1D690}"/>
              </a:ext>
            </a:extLst>
          </p:cNvPr>
          <p:cNvSpPr txBox="1"/>
          <p:nvPr/>
        </p:nvSpPr>
        <p:spPr>
          <a:xfrm>
            <a:off x="6354765"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GEOORLOOFD TE LAAT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mag tijdens SLB geoorloofd te laat komen.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60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77" name="TextBox 76">
            <a:extLst>
              <a:ext uri="{FF2B5EF4-FFF2-40B4-BE49-F238E27FC236}">
                <a16:creationId xmlns:a16="http://schemas.microsoft.com/office/drawing/2014/main" id="{1513FB10-1090-F349-9670-C4F0AA50C964}"/>
              </a:ext>
            </a:extLst>
          </p:cNvPr>
          <p:cNvSpPr txBox="1"/>
          <p:nvPr/>
        </p:nvSpPr>
        <p:spPr>
          <a:xfrm>
            <a:off x="6361884" y="394238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DOUBLE or NOTHING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Maximale inleg is 100. Verdubbel of verlies je inleg.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zie inzet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83" name="TextBox 82">
            <a:extLst>
              <a:ext uri="{FF2B5EF4-FFF2-40B4-BE49-F238E27FC236}">
                <a16:creationId xmlns:a16="http://schemas.microsoft.com/office/drawing/2014/main" id="{85D942EA-F09A-184D-BD30-8EF12FB0C2AF}"/>
              </a:ext>
            </a:extLst>
          </p:cNvPr>
          <p:cNvSpPr txBox="1"/>
          <p:nvPr/>
        </p:nvSpPr>
        <p:spPr>
          <a:xfrm>
            <a:off x="9032757" y="70079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KOM NIET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hoeft niet naar de SLB les.</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89" name="TextBox 88">
            <a:extLst>
              <a:ext uri="{FF2B5EF4-FFF2-40B4-BE49-F238E27FC236}">
                <a16:creationId xmlns:a16="http://schemas.microsoft.com/office/drawing/2014/main" id="{D563DAF3-01B3-4B41-9BB5-51B2F1FD04BE}"/>
              </a:ext>
            </a:extLst>
          </p:cNvPr>
          <p:cNvSpPr txBox="1"/>
          <p:nvPr/>
        </p:nvSpPr>
        <p:spPr>
          <a:xfrm>
            <a:off x="9053650" y="3942380"/>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TAART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een stuk taart ‘on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the</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house’.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5</a:t>
            </a:r>
          </a:p>
        </p:txBody>
      </p:sp>
      <p:grpSp>
        <p:nvGrpSpPr>
          <p:cNvPr id="36" name="slot08">
            <a:extLst>
              <a:ext uri="{FF2B5EF4-FFF2-40B4-BE49-F238E27FC236}">
                <a16:creationId xmlns:a16="http://schemas.microsoft.com/office/drawing/2014/main" id="{8EAB9C00-9AE5-BA4A-AB0B-EB0281A64602}"/>
              </a:ext>
            </a:extLst>
          </p:cNvPr>
          <p:cNvGrpSpPr/>
          <p:nvPr/>
        </p:nvGrpSpPr>
        <p:grpSpPr>
          <a:xfrm>
            <a:off x="9053650" y="3942383"/>
            <a:ext cx="2160000" cy="2160000"/>
            <a:chOff x="998781" y="700796"/>
            <a:chExt cx="2160000" cy="2160000"/>
          </a:xfrm>
        </p:grpSpPr>
        <p:sp>
          <p:nvSpPr>
            <p:cNvPr id="37" name="Rectangle 36">
              <a:extLst>
                <a:ext uri="{FF2B5EF4-FFF2-40B4-BE49-F238E27FC236}">
                  <a16:creationId xmlns:a16="http://schemas.microsoft.com/office/drawing/2014/main" id="{906A2F89-2043-4D40-8306-5C0872763ADE}"/>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8" name="Picture 37" descr="Icon&#10;&#10;Description automatically generated with medium confidence">
              <a:extLst>
                <a:ext uri="{FF2B5EF4-FFF2-40B4-BE49-F238E27FC236}">
                  <a16:creationId xmlns:a16="http://schemas.microsoft.com/office/drawing/2014/main" id="{98F3A2D6-27B2-124F-8A5E-FB1C29AC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10" name="slot07">
            <a:extLst>
              <a:ext uri="{FF2B5EF4-FFF2-40B4-BE49-F238E27FC236}">
                <a16:creationId xmlns:a16="http://schemas.microsoft.com/office/drawing/2014/main" id="{401BF8AA-77B9-4C48-8C95-C5660A8A3531}"/>
              </a:ext>
            </a:extLst>
          </p:cNvPr>
          <p:cNvGrpSpPr/>
          <p:nvPr/>
        </p:nvGrpSpPr>
        <p:grpSpPr>
          <a:xfrm>
            <a:off x="6343384" y="3942383"/>
            <a:ext cx="2160000" cy="2160000"/>
            <a:chOff x="998781" y="700796"/>
            <a:chExt cx="2160000" cy="2160000"/>
          </a:xfrm>
        </p:grpSpPr>
        <p:sp>
          <p:nvSpPr>
            <p:cNvPr id="111" name="Rectangle 110">
              <a:extLst>
                <a:ext uri="{FF2B5EF4-FFF2-40B4-BE49-F238E27FC236}">
                  <a16:creationId xmlns:a16="http://schemas.microsoft.com/office/drawing/2014/main" id="{450CCBF4-8466-0044-99DD-8F9789807B69}"/>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2" name="Picture 111" descr="Icon&#10;&#10;Description automatically generated with medium confidence">
              <a:extLst>
                <a:ext uri="{FF2B5EF4-FFF2-40B4-BE49-F238E27FC236}">
                  <a16:creationId xmlns:a16="http://schemas.microsoft.com/office/drawing/2014/main" id="{E80D971B-DA11-C244-912E-B6FCE6EFF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7" name="slot06">
            <a:extLst>
              <a:ext uri="{FF2B5EF4-FFF2-40B4-BE49-F238E27FC236}">
                <a16:creationId xmlns:a16="http://schemas.microsoft.com/office/drawing/2014/main" id="{F42F54D0-EE73-5D47-8837-991341AAF8C8}"/>
              </a:ext>
            </a:extLst>
          </p:cNvPr>
          <p:cNvGrpSpPr/>
          <p:nvPr/>
        </p:nvGrpSpPr>
        <p:grpSpPr>
          <a:xfrm>
            <a:off x="3663412" y="3942383"/>
            <a:ext cx="2160000" cy="2160000"/>
            <a:chOff x="998781" y="700796"/>
            <a:chExt cx="2160000" cy="2160000"/>
          </a:xfrm>
        </p:grpSpPr>
        <p:sp>
          <p:nvSpPr>
            <p:cNvPr id="108" name="Rectangle 107">
              <a:extLst>
                <a:ext uri="{FF2B5EF4-FFF2-40B4-BE49-F238E27FC236}">
                  <a16:creationId xmlns:a16="http://schemas.microsoft.com/office/drawing/2014/main" id="{6D40640E-605A-CE47-8357-8A581C8C7EBB}"/>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9" name="Picture 108" descr="Icon&#10;&#10;Description automatically generated with medium confidence">
              <a:extLst>
                <a:ext uri="{FF2B5EF4-FFF2-40B4-BE49-F238E27FC236}">
                  <a16:creationId xmlns:a16="http://schemas.microsoft.com/office/drawing/2014/main" id="{D12B1108-F628-534F-BFF6-71CF6D744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4" name="slot05">
            <a:extLst>
              <a:ext uri="{FF2B5EF4-FFF2-40B4-BE49-F238E27FC236}">
                <a16:creationId xmlns:a16="http://schemas.microsoft.com/office/drawing/2014/main" id="{36AD9D71-A7AB-1642-9F19-234508CD38A3}"/>
              </a:ext>
            </a:extLst>
          </p:cNvPr>
          <p:cNvGrpSpPr/>
          <p:nvPr/>
        </p:nvGrpSpPr>
        <p:grpSpPr>
          <a:xfrm>
            <a:off x="978350" y="3942383"/>
            <a:ext cx="2160000" cy="2160000"/>
            <a:chOff x="998781" y="700796"/>
            <a:chExt cx="2160000" cy="2160000"/>
          </a:xfrm>
        </p:grpSpPr>
        <p:sp>
          <p:nvSpPr>
            <p:cNvPr id="105" name="Rectangle 104">
              <a:extLst>
                <a:ext uri="{FF2B5EF4-FFF2-40B4-BE49-F238E27FC236}">
                  <a16:creationId xmlns:a16="http://schemas.microsoft.com/office/drawing/2014/main" id="{320B67DA-A036-FC49-AA6D-AAA230D0E946}"/>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6" name="Picture 105" descr="Icon&#10;&#10;Description automatically generated with medium confidence">
              <a:extLst>
                <a:ext uri="{FF2B5EF4-FFF2-40B4-BE49-F238E27FC236}">
                  <a16:creationId xmlns:a16="http://schemas.microsoft.com/office/drawing/2014/main" id="{9DC9243E-D0C5-4C44-A09A-31A5D5D38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1" name="slot04">
            <a:extLst>
              <a:ext uri="{FF2B5EF4-FFF2-40B4-BE49-F238E27FC236}">
                <a16:creationId xmlns:a16="http://schemas.microsoft.com/office/drawing/2014/main" id="{A6EF7E2C-A85E-B740-9986-02F9DF8AF630}"/>
              </a:ext>
            </a:extLst>
          </p:cNvPr>
          <p:cNvGrpSpPr/>
          <p:nvPr/>
        </p:nvGrpSpPr>
        <p:grpSpPr>
          <a:xfrm>
            <a:off x="9023707" y="700796"/>
            <a:ext cx="2160000" cy="2160000"/>
            <a:chOff x="998781" y="700796"/>
            <a:chExt cx="2160000" cy="2160000"/>
          </a:xfrm>
        </p:grpSpPr>
        <p:sp>
          <p:nvSpPr>
            <p:cNvPr id="102" name="Rectangle 101">
              <a:extLst>
                <a:ext uri="{FF2B5EF4-FFF2-40B4-BE49-F238E27FC236}">
                  <a16:creationId xmlns:a16="http://schemas.microsoft.com/office/drawing/2014/main" id="{E916701F-2558-864E-AF3D-95F70B77C814}"/>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3" name="Picture 102" descr="Icon&#10;&#10;Description automatically generated with medium confidence">
              <a:extLst>
                <a:ext uri="{FF2B5EF4-FFF2-40B4-BE49-F238E27FC236}">
                  <a16:creationId xmlns:a16="http://schemas.microsoft.com/office/drawing/2014/main" id="{D1F78120-2FAB-F448-AD17-6102A264D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8" name="slot03">
            <a:extLst>
              <a:ext uri="{FF2B5EF4-FFF2-40B4-BE49-F238E27FC236}">
                <a16:creationId xmlns:a16="http://schemas.microsoft.com/office/drawing/2014/main" id="{1ED69349-164C-5940-8423-74B1D398F101}"/>
              </a:ext>
            </a:extLst>
          </p:cNvPr>
          <p:cNvGrpSpPr/>
          <p:nvPr/>
        </p:nvGrpSpPr>
        <p:grpSpPr>
          <a:xfrm>
            <a:off x="6363815" y="700796"/>
            <a:ext cx="2160000" cy="2160000"/>
            <a:chOff x="998781" y="700796"/>
            <a:chExt cx="2160000" cy="2160000"/>
          </a:xfrm>
        </p:grpSpPr>
        <p:sp>
          <p:nvSpPr>
            <p:cNvPr id="99" name="Rectangle 98">
              <a:extLst>
                <a:ext uri="{FF2B5EF4-FFF2-40B4-BE49-F238E27FC236}">
                  <a16:creationId xmlns:a16="http://schemas.microsoft.com/office/drawing/2014/main" id="{73F0D0BF-7424-B64E-8A46-A87CD011C207}"/>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0" name="Picture 99" descr="Icon&#10;&#10;Description automatically generated with medium confidence">
              <a:extLst>
                <a:ext uri="{FF2B5EF4-FFF2-40B4-BE49-F238E27FC236}">
                  <a16:creationId xmlns:a16="http://schemas.microsoft.com/office/drawing/2014/main" id="{5CF04421-DE79-0F4D-AFBC-801EC1BFC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5" name="slot02">
            <a:extLst>
              <a:ext uri="{FF2B5EF4-FFF2-40B4-BE49-F238E27FC236}">
                <a16:creationId xmlns:a16="http://schemas.microsoft.com/office/drawing/2014/main" id="{BDBFC0F3-9C2C-A04D-B7A0-DE1C8E9548D3}"/>
              </a:ext>
            </a:extLst>
          </p:cNvPr>
          <p:cNvGrpSpPr/>
          <p:nvPr/>
        </p:nvGrpSpPr>
        <p:grpSpPr>
          <a:xfrm>
            <a:off x="3683843" y="700796"/>
            <a:ext cx="2160000" cy="2160000"/>
            <a:chOff x="998781" y="700796"/>
            <a:chExt cx="2160000" cy="2160000"/>
          </a:xfrm>
        </p:grpSpPr>
        <p:sp>
          <p:nvSpPr>
            <p:cNvPr id="96" name="Rectangle 95">
              <a:extLst>
                <a:ext uri="{FF2B5EF4-FFF2-40B4-BE49-F238E27FC236}">
                  <a16:creationId xmlns:a16="http://schemas.microsoft.com/office/drawing/2014/main" id="{AE4C33C3-6051-FF4F-98EA-2F1D77D8D560}"/>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7" name="Picture 96" descr="Icon&#10;&#10;Description automatically generated with medium confidence">
              <a:extLst>
                <a:ext uri="{FF2B5EF4-FFF2-40B4-BE49-F238E27FC236}">
                  <a16:creationId xmlns:a16="http://schemas.microsoft.com/office/drawing/2014/main" id="{05C2F00C-3184-974B-89D6-BB15D4377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 name="slot01">
            <a:extLst>
              <a:ext uri="{FF2B5EF4-FFF2-40B4-BE49-F238E27FC236}">
                <a16:creationId xmlns:a16="http://schemas.microsoft.com/office/drawing/2014/main" id="{786DD8F9-8A83-E84C-8D54-BF1B17D1E2F6}"/>
              </a:ext>
            </a:extLst>
          </p:cNvPr>
          <p:cNvGrpSpPr/>
          <p:nvPr/>
        </p:nvGrpSpPr>
        <p:grpSpPr>
          <a:xfrm>
            <a:off x="998781" y="700796"/>
            <a:ext cx="2160000" cy="2160000"/>
            <a:chOff x="998781" y="700796"/>
            <a:chExt cx="2160000" cy="2160000"/>
          </a:xfrm>
        </p:grpSpPr>
        <p:sp>
          <p:nvSpPr>
            <p:cNvPr id="7" name="Rectangle 6">
              <a:extLst>
                <a:ext uri="{FF2B5EF4-FFF2-40B4-BE49-F238E27FC236}">
                  <a16:creationId xmlns:a16="http://schemas.microsoft.com/office/drawing/2014/main" id="{1DDA6C12-B032-194D-8034-A868708FD5E1}"/>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 name="Picture 8" descr="Icon&#10;&#10;Description automatically generated with medium confidence">
              <a:extLst>
                <a:ext uri="{FF2B5EF4-FFF2-40B4-BE49-F238E27FC236}">
                  <a16:creationId xmlns:a16="http://schemas.microsoft.com/office/drawing/2014/main" id="{07D0FD8B-2449-3E43-919F-17C87029B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spTree>
    <p:extLst>
      <p:ext uri="{BB962C8B-B14F-4D97-AF65-F5344CB8AC3E}">
        <p14:creationId xmlns:p14="http://schemas.microsoft.com/office/powerpoint/2010/main" val="2531515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0" presetClass="exit" presetSubtype="0" fill="hold" nodeType="withEffect">
                                  <p:stCondLst>
                                    <p:cond delay="0"/>
                                  </p:stCondLst>
                                  <p:childTnLst>
                                    <p:animEffect transition="out" filter="fade">
                                      <p:cBhvr>
                                        <p:cTn id="9" dur="2000"/>
                                        <p:tgtEl>
                                          <p:spTgt spid="95"/>
                                        </p:tgtEl>
                                      </p:cBhvr>
                                    </p:animEffect>
                                    <p:set>
                                      <p:cBhvr>
                                        <p:cTn id="10" dur="1" fill="hold">
                                          <p:stCondLst>
                                            <p:cond delay="1999"/>
                                          </p:stCondLst>
                                        </p:cTn>
                                        <p:tgtEl>
                                          <p:spTgt spid="95"/>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par>
                                <p:cTn id="11" presetID="10" presetClass="exit" presetSubtype="0" fill="hold" nodeType="withEffect">
                                  <p:stCondLst>
                                    <p:cond delay="0"/>
                                  </p:stCondLst>
                                  <p:childTnLst>
                                    <p:animEffect transition="out" filter="fade">
                                      <p:cBhvr>
                                        <p:cTn id="12" dur="2000"/>
                                        <p:tgtEl>
                                          <p:spTgt spid="98"/>
                                        </p:tgtEl>
                                      </p:cBhvr>
                                    </p:animEffect>
                                    <p:set>
                                      <p:cBhvr>
                                        <p:cTn id="13" dur="1" fill="hold">
                                          <p:stCondLst>
                                            <p:cond delay="1999"/>
                                          </p:stCondLst>
                                        </p:cTn>
                                        <p:tgtEl>
                                          <p:spTgt spid="98"/>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4" presetID="10" presetClass="exit" presetSubtype="0" fill="hold" nodeType="withEffect">
                                  <p:stCondLst>
                                    <p:cond delay="0"/>
                                  </p:stCondLst>
                                  <p:childTnLst>
                                    <p:animEffect transition="out" filter="fade">
                                      <p:cBhvr>
                                        <p:cTn id="15" dur="2000"/>
                                        <p:tgtEl>
                                          <p:spTgt spid="101"/>
                                        </p:tgtEl>
                                      </p:cBhvr>
                                    </p:animEffect>
                                    <p:set>
                                      <p:cBhvr>
                                        <p:cTn id="16" dur="1" fill="hold">
                                          <p:stCondLst>
                                            <p:cond delay="1999"/>
                                          </p:stCondLst>
                                        </p:cTn>
                                        <p:tgtEl>
                                          <p:spTgt spid="10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par>
                                <p:cTn id="17" presetID="10" presetClass="exit" presetSubtype="0" fill="hold" nodeType="withEffect">
                                  <p:stCondLst>
                                    <p:cond delay="0"/>
                                  </p:stCondLst>
                                  <p:childTnLst>
                                    <p:animEffect transition="out" filter="fade">
                                      <p:cBhvr>
                                        <p:cTn id="18" dur="2000"/>
                                        <p:tgtEl>
                                          <p:spTgt spid="104"/>
                                        </p:tgtEl>
                                      </p:cBhvr>
                                    </p:animEffect>
                                    <p:set>
                                      <p:cBhvr>
                                        <p:cTn id="19" dur="1" fill="hold">
                                          <p:stCondLst>
                                            <p:cond delay="1999"/>
                                          </p:stCondLst>
                                        </p:cTn>
                                        <p:tgtEl>
                                          <p:spTgt spid="10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107"/>
                                        </p:tgtEl>
                                      </p:cBhvr>
                                    </p:animEffect>
                                    <p:set>
                                      <p:cBhvr>
                                        <p:cTn id="24" dur="1" fill="hold">
                                          <p:stCondLst>
                                            <p:cond delay="1999"/>
                                          </p:stCondLst>
                                        </p:cTn>
                                        <p:tgtEl>
                                          <p:spTgt spid="107"/>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xel Art Background Free • Wallpaper For You">
            <a:extLst>
              <a:ext uri="{FF2B5EF4-FFF2-40B4-BE49-F238E27FC236}">
                <a16:creationId xmlns:a16="http://schemas.microsoft.com/office/drawing/2014/main" id="{66206954-85F5-AC4F-B8B4-2A78ACC61861}"/>
              </a:ext>
            </a:extLst>
          </p:cNvPr>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QUEST LOG</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en-US">
                <a:latin typeface="RAINYHEARTS" panose="02000603000000000000" pitchFamily="2" charset="0"/>
                <a:ea typeface="RAINYHEARTS" panose="02000603000000000000" pitchFamily="2" charset="0"/>
              </a:rPr>
              <a:t>Awesome subtitle goes here</a:t>
            </a:r>
            <a:endParaRPr lang="id-ID">
              <a:latin typeface="RAINYHEARTS" panose="02000603000000000000" pitchFamily="2" charset="0"/>
              <a:ea typeface="RAINYHEARTS" panose="02000603000000000000" pitchFamily="2" charset="0"/>
            </a:endParaRPr>
          </a:p>
        </p:txBody>
      </p:sp>
      <p:graphicFrame>
        <p:nvGraphicFramePr>
          <p:cNvPr id="5" name="Table 5">
            <a:extLst>
              <a:ext uri="{FF2B5EF4-FFF2-40B4-BE49-F238E27FC236}">
                <a16:creationId xmlns:a16="http://schemas.microsoft.com/office/drawing/2014/main" id="{F84A0D3F-2336-9545-9774-348D8DDBF030}"/>
              </a:ext>
            </a:extLst>
          </p:cNvPr>
          <p:cNvGraphicFramePr>
            <a:graphicFrameLocks noGrp="1"/>
          </p:cNvGraphicFramePr>
          <p:nvPr/>
        </p:nvGraphicFramePr>
        <p:xfrm>
          <a:off x="838201" y="1447799"/>
          <a:ext cx="10515599" cy="3479800"/>
        </p:xfrm>
        <a:graphic>
          <a:graphicData uri="http://schemas.openxmlformats.org/drawingml/2006/table">
            <a:tbl>
              <a:tblPr firstRow="1" bandRow="1">
                <a:tableStyleId>{5C22544A-7EE6-4342-B048-85BDC9FD1C3A}</a:tableStyleId>
              </a:tblPr>
              <a:tblGrid>
                <a:gridCol w="889000">
                  <a:extLst>
                    <a:ext uri="{9D8B030D-6E8A-4147-A177-3AD203B41FA5}">
                      <a16:colId xmlns:a16="http://schemas.microsoft.com/office/drawing/2014/main" val="3980569501"/>
                    </a:ext>
                  </a:extLst>
                </a:gridCol>
                <a:gridCol w="2455333">
                  <a:extLst>
                    <a:ext uri="{9D8B030D-6E8A-4147-A177-3AD203B41FA5}">
                      <a16:colId xmlns:a16="http://schemas.microsoft.com/office/drawing/2014/main" val="4020612780"/>
                    </a:ext>
                  </a:extLst>
                </a:gridCol>
                <a:gridCol w="5147734">
                  <a:extLst>
                    <a:ext uri="{9D8B030D-6E8A-4147-A177-3AD203B41FA5}">
                      <a16:colId xmlns:a16="http://schemas.microsoft.com/office/drawing/2014/main" val="1943869043"/>
                    </a:ext>
                  </a:extLst>
                </a:gridCol>
                <a:gridCol w="2023532">
                  <a:extLst>
                    <a:ext uri="{9D8B030D-6E8A-4147-A177-3AD203B41FA5}">
                      <a16:colId xmlns:a16="http://schemas.microsoft.com/office/drawing/2014/main" val="1926897547"/>
                    </a:ext>
                  </a:extLst>
                </a:gridCol>
              </a:tblGrid>
              <a:tr h="370840">
                <a:tc>
                  <a:txBody>
                    <a:bodyPr/>
                    <a:lstStyle/>
                    <a:p>
                      <a:r>
                        <a:rPr lang="en-NL" b="1">
                          <a:solidFill>
                            <a:schemeClr val="bg1"/>
                          </a:solidFill>
                          <a:latin typeface="RAINYHEARTS" panose="02000603000000000000" pitchFamily="2" charset="0"/>
                          <a:ea typeface="RAINYHEARTS" panose="02000603000000000000" pitchFamily="2" charset="0"/>
                        </a:rPr>
                        <a:t>LEVEL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TITEL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OMSCHRIJVING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BELONING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492745"/>
                  </a:ext>
                </a:extLst>
              </a:tr>
              <a:tr h="370840">
                <a:tc>
                  <a:txBody>
                    <a:bodyPr/>
                    <a:lstStyle/>
                    <a:p>
                      <a:r>
                        <a:rPr lang="en-NL" b="0">
                          <a:solidFill>
                            <a:schemeClr val="bg1"/>
                          </a:solidFill>
                          <a:latin typeface="RAINYHEARTS" panose="02000603000000000000" pitchFamily="2" charset="0"/>
                          <a:ea typeface="RAINYHEARTS" panose="02000603000000000000" pitchFamily="2" charset="0"/>
                        </a:rPr>
                        <a:t>1-1</a:t>
                      </a:r>
                    </a:p>
                    <a:p>
                      <a:r>
                        <a:rPr lang="en-NL" b="0">
                          <a:solidFill>
                            <a:schemeClr val="bg1"/>
                          </a:solidFill>
                          <a:latin typeface="RAINYHEARTS" panose="02000603000000000000" pitchFamily="2" charset="0"/>
                          <a:ea typeface="RAINYHEARTS" panose="02000603000000000000" pitchFamily="2" charset="0"/>
                        </a:rPr>
                        <a:t>2-1</a:t>
                      </a:r>
                    </a:p>
                    <a:p>
                      <a:r>
                        <a:rPr lang="en-NL" b="0">
                          <a:solidFill>
                            <a:schemeClr val="bg1"/>
                          </a:solidFill>
                          <a:latin typeface="RAINYHEARTS" panose="02000603000000000000" pitchFamily="2" charset="0"/>
                          <a:ea typeface="RAINYHEARTS" panose="02000603000000000000" pitchFamily="2" charset="0"/>
                        </a:rPr>
                        <a:t>2-2</a:t>
                      </a:r>
                    </a:p>
                    <a:p>
                      <a:r>
                        <a:rPr lang="en-NL" b="0">
                          <a:solidFill>
                            <a:schemeClr val="bg1"/>
                          </a:solidFill>
                          <a:latin typeface="RAINYHEARTS" panose="02000603000000000000" pitchFamily="2" charset="0"/>
                          <a:ea typeface="RAINYHEARTS" panose="02000603000000000000" pitchFamily="2" charset="0"/>
                        </a:rPr>
                        <a:t>2-3</a:t>
                      </a:r>
                    </a:p>
                    <a:p>
                      <a:r>
                        <a:rPr lang="en-NL" b="0">
                          <a:solidFill>
                            <a:schemeClr val="bg1"/>
                          </a:solidFill>
                          <a:latin typeface="RAINYHEARTS" panose="02000603000000000000" pitchFamily="2" charset="0"/>
                          <a:ea typeface="RAINYHEARTS" panose="02000603000000000000" pitchFamily="2" charset="0"/>
                        </a:rPr>
                        <a:t>3-1</a:t>
                      </a:r>
                    </a:p>
                    <a:p>
                      <a:r>
                        <a:rPr lang="en-NL" b="0">
                          <a:solidFill>
                            <a:schemeClr val="bg1"/>
                          </a:solidFill>
                          <a:latin typeface="RAINYHEARTS" panose="02000603000000000000" pitchFamily="2" charset="0"/>
                          <a:ea typeface="RAINYHEARTS" panose="02000603000000000000" pitchFamily="2" charset="0"/>
                        </a:rPr>
                        <a:t>3-2</a:t>
                      </a:r>
                    </a:p>
                    <a:p>
                      <a:r>
                        <a:rPr lang="en-NL" b="0">
                          <a:solidFill>
                            <a:schemeClr val="bg1"/>
                          </a:solidFill>
                          <a:latin typeface="RAINYHEARTS" panose="02000603000000000000" pitchFamily="2" charset="0"/>
                          <a:ea typeface="RAINYHEARTS" panose="02000603000000000000" pitchFamily="2" charset="0"/>
                        </a:rPr>
                        <a:t>4-1</a:t>
                      </a:r>
                    </a:p>
                    <a:p>
                      <a:r>
                        <a:rPr lang="en-NL" b="0">
                          <a:solidFill>
                            <a:schemeClr val="bg1"/>
                          </a:solidFill>
                          <a:latin typeface="RAINYHEARTS" panose="02000603000000000000" pitchFamily="2" charset="0"/>
                          <a:ea typeface="RAINYHEARTS" panose="02000603000000000000" pitchFamily="2" charset="0"/>
                        </a:rPr>
                        <a:t>4-2</a:t>
                      </a:r>
                    </a:p>
                    <a:p>
                      <a:r>
                        <a:rPr lang="en-NL" b="0">
                          <a:solidFill>
                            <a:schemeClr val="bg1"/>
                          </a:solidFill>
                          <a:latin typeface="RAINYHEARTS" panose="02000603000000000000" pitchFamily="2" charset="0"/>
                          <a:ea typeface="RAINYHEARTS" panose="02000603000000000000" pitchFamily="2" charset="0"/>
                        </a:rPr>
                        <a:t>5-1</a:t>
                      </a:r>
                    </a:p>
                    <a:p>
                      <a:r>
                        <a:rPr lang="en-NL" b="0">
                          <a:solidFill>
                            <a:schemeClr val="bg1"/>
                          </a:solidFill>
                          <a:latin typeface="RAINYHEARTS" panose="02000603000000000000" pitchFamily="2" charset="0"/>
                          <a:ea typeface="RAINYHEARTS" panose="02000603000000000000" pitchFamily="2" charset="0"/>
                        </a:rPr>
                        <a:t>5-2</a:t>
                      </a:r>
                    </a:p>
                    <a:p>
                      <a:r>
                        <a:rPr lang="en-NL" b="0">
                          <a:solidFill>
                            <a:schemeClr val="bg1"/>
                          </a:solidFill>
                          <a:latin typeface="RAINYHEARTS" panose="02000603000000000000" pitchFamily="2" charset="0"/>
                          <a:ea typeface="RAINYHEARTS" panose="02000603000000000000" pitchFamily="2" charset="0"/>
                        </a:rPr>
                        <a:t>*bonus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Debriefing</a:t>
                      </a:r>
                    </a:p>
                    <a:p>
                      <a:r>
                        <a:rPr lang="en-NL" b="0">
                          <a:solidFill>
                            <a:schemeClr val="bg1"/>
                          </a:solidFill>
                          <a:latin typeface="RAINYHEARTS" panose="02000603000000000000" pitchFamily="2" charset="0"/>
                          <a:ea typeface="RAINYHEARTS" panose="02000603000000000000" pitchFamily="2" charset="0"/>
                        </a:rPr>
                        <a:t>Persoonlijk leerdoel</a:t>
                      </a:r>
                    </a:p>
                    <a:p>
                      <a:r>
                        <a:rPr lang="en-NL" b="0">
                          <a:solidFill>
                            <a:schemeClr val="bg1"/>
                          </a:solidFill>
                          <a:latin typeface="RAINYHEARTS" panose="02000603000000000000" pitchFamily="2" charset="0"/>
                          <a:ea typeface="RAINYHEARTS" panose="02000603000000000000" pitchFamily="2" charset="0"/>
                        </a:rPr>
                        <a:t>Wie en wat heb ik nodig?</a:t>
                      </a:r>
                    </a:p>
                    <a:p>
                      <a:r>
                        <a:rPr lang="en-NL" b="0">
                          <a:solidFill>
                            <a:schemeClr val="bg1"/>
                          </a:solidFill>
                          <a:latin typeface="RAINYHEARTS" panose="02000603000000000000" pitchFamily="2" charset="0"/>
                          <a:ea typeface="RAINYHEARTS" panose="02000603000000000000" pitchFamily="2" charset="0"/>
                        </a:rPr>
                        <a:t>Plan van aanpak</a:t>
                      </a:r>
                    </a:p>
                    <a:p>
                      <a:r>
                        <a:rPr lang="en-NL" b="0">
                          <a:solidFill>
                            <a:schemeClr val="bg1"/>
                          </a:solidFill>
                          <a:latin typeface="RAINYHEARTS" panose="02000603000000000000" pitchFamily="2" charset="0"/>
                          <a:ea typeface="RAINYHEARTS" panose="02000603000000000000" pitchFamily="2" charset="0"/>
                        </a:rPr>
                        <a:t>Motivatie</a:t>
                      </a:r>
                    </a:p>
                    <a:p>
                      <a:r>
                        <a:rPr lang="en-NL" b="0">
                          <a:solidFill>
                            <a:schemeClr val="bg1"/>
                          </a:solidFill>
                          <a:latin typeface="RAINYHEARTS" panose="02000603000000000000" pitchFamily="2" charset="0"/>
                          <a:ea typeface="RAINYHEARTS" panose="02000603000000000000" pitchFamily="2" charset="0"/>
                        </a:rPr>
                        <a:t>Logboek</a:t>
                      </a:r>
                    </a:p>
                    <a:p>
                      <a:r>
                        <a:rPr lang="en-NL" b="0">
                          <a:solidFill>
                            <a:schemeClr val="bg1"/>
                          </a:solidFill>
                          <a:latin typeface="RAINYHEARTS" panose="02000603000000000000" pitchFamily="2" charset="0"/>
                          <a:ea typeface="RAINYHEARTS" panose="02000603000000000000" pitchFamily="2" charset="0"/>
                        </a:rPr>
                        <a:t>Terugkijken</a:t>
                      </a:r>
                    </a:p>
                    <a:p>
                      <a:r>
                        <a:rPr lang="en-NL" b="0">
                          <a:solidFill>
                            <a:schemeClr val="bg1"/>
                          </a:solidFill>
                          <a:latin typeface="RAINYHEARTS" panose="02000603000000000000" pitchFamily="2" charset="0"/>
                          <a:ea typeface="RAINYHEARTS" panose="02000603000000000000" pitchFamily="2" charset="0"/>
                        </a:rPr>
                        <a:t>Zelfwaardering</a:t>
                      </a:r>
                    </a:p>
                    <a:p>
                      <a:r>
                        <a:rPr lang="en-NL" b="0">
                          <a:solidFill>
                            <a:schemeClr val="bg1"/>
                          </a:solidFill>
                          <a:latin typeface="RAINYHEARTS" panose="02000603000000000000" pitchFamily="2" charset="0"/>
                          <a:ea typeface="RAINYHEARTS" panose="02000603000000000000" pitchFamily="2" charset="0"/>
                        </a:rPr>
                        <a:t>Vooruitkijken</a:t>
                      </a:r>
                    </a:p>
                    <a:p>
                      <a:r>
                        <a:rPr lang="en-NL" b="0">
                          <a:solidFill>
                            <a:schemeClr val="bg1"/>
                          </a:solidFill>
                          <a:latin typeface="RAINYHEARTS" panose="02000603000000000000" pitchFamily="2" charset="0"/>
                          <a:ea typeface="RAINYHEARTS" panose="02000603000000000000" pitchFamily="2" charset="0"/>
                        </a:rPr>
                        <a:t>Evalueer</a:t>
                      </a:r>
                    </a:p>
                    <a:p>
                      <a:r>
                        <a:rPr lang="en-NL" b="0">
                          <a:solidFill>
                            <a:schemeClr val="bg1"/>
                          </a:solidFill>
                          <a:latin typeface="RAINYHEARTS" panose="02000603000000000000" pitchFamily="2" charset="0"/>
                          <a:ea typeface="RAINYHEARTS" panose="02000603000000000000" pitchFamily="2" charset="0"/>
                        </a:rPr>
                        <a:t>Reflectievlog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Maak een debriefing</a:t>
                      </a:r>
                    </a:p>
                    <a:p>
                      <a:r>
                        <a:rPr lang="en-NL" b="0">
                          <a:solidFill>
                            <a:schemeClr val="bg1"/>
                          </a:solidFill>
                          <a:latin typeface="RAINYHEARTS" panose="02000603000000000000" pitchFamily="2" charset="0"/>
                          <a:ea typeface="RAINYHEARTS" panose="02000603000000000000" pitchFamily="2" charset="0"/>
                        </a:rPr>
                        <a:t>Wat wil JIJ leren met jouw aanpak of uitvoering</a:t>
                      </a:r>
                    </a:p>
                    <a:p>
                      <a:r>
                        <a:rPr lang="en-NL" b="0">
                          <a:solidFill>
                            <a:schemeClr val="bg1"/>
                          </a:solidFill>
                          <a:latin typeface="RAINYHEARTS" panose="02000603000000000000" pitchFamily="2" charset="0"/>
                          <a:ea typeface="RAINYHEARTS" panose="02000603000000000000" pitchFamily="2" charset="0"/>
                        </a:rPr>
                        <a:t>Een lijst van benodigdheden</a:t>
                      </a:r>
                    </a:p>
                    <a:p>
                      <a:r>
                        <a:rPr lang="en-NL" b="0">
                          <a:solidFill>
                            <a:schemeClr val="bg1"/>
                          </a:solidFill>
                          <a:latin typeface="RAINYHEARTS" panose="02000603000000000000" pitchFamily="2" charset="0"/>
                          <a:ea typeface="RAINYHEARTS" panose="02000603000000000000" pitchFamily="2" charset="0"/>
                        </a:rPr>
                        <a:t>Maak een week of dagplanning</a:t>
                      </a:r>
                    </a:p>
                    <a:p>
                      <a:r>
                        <a:rPr lang="en-NL" b="0">
                          <a:solidFill>
                            <a:schemeClr val="bg1"/>
                          </a:solidFill>
                          <a:latin typeface="RAINYHEARTS" panose="02000603000000000000" pitchFamily="2" charset="0"/>
                          <a:ea typeface="RAINYHEARTS" panose="02000603000000000000" pitchFamily="2" charset="0"/>
                        </a:rPr>
                        <a:t>Maak een motivatievideo</a:t>
                      </a:r>
                      <a:endParaRPr lang="nl-NL" b="0">
                        <a:solidFill>
                          <a:schemeClr val="bg1"/>
                        </a:solidFill>
                        <a:latin typeface="RAINYHEARTS" panose="02000603000000000000" pitchFamily="2" charset="0"/>
                        <a:ea typeface="RAINYHEARTS" panose="02000603000000000000" pitchFamily="2" charset="0"/>
                      </a:endParaRPr>
                    </a:p>
                    <a:p>
                      <a:r>
                        <a:rPr lang="nl-NL" b="0">
                          <a:solidFill>
                            <a:schemeClr val="bg1"/>
                          </a:solidFill>
                          <a:latin typeface="RAINYHEARTS" panose="02000603000000000000" pitchFamily="2" charset="0"/>
                          <a:ea typeface="RAINYHEARTS" panose="02000603000000000000" pitchFamily="2" charset="0"/>
                        </a:rPr>
                        <a:t>Al je gezette stappen</a:t>
                      </a:r>
                    </a:p>
                    <a:p>
                      <a:r>
                        <a:rPr lang="nl-NL" b="0">
                          <a:solidFill>
                            <a:schemeClr val="bg1"/>
                          </a:solidFill>
                          <a:latin typeface="RAINYHEARTS" panose="02000603000000000000" pitchFamily="2" charset="0"/>
                          <a:ea typeface="RAINYHEARTS" panose="02000603000000000000" pitchFamily="2" charset="0"/>
                        </a:rPr>
                        <a:t>Terugblikken op je voortgang</a:t>
                      </a:r>
                    </a:p>
                    <a:p>
                      <a:r>
                        <a:rPr lang="nl-NL" b="0">
                          <a:solidFill>
                            <a:schemeClr val="bg1"/>
                          </a:solidFill>
                          <a:latin typeface="RAINYHEARTS" panose="02000603000000000000" pitchFamily="2" charset="0"/>
                          <a:ea typeface="RAINYHEARTS" panose="02000603000000000000" pitchFamily="2" charset="0"/>
                        </a:rPr>
                        <a:t>Reflecteer op je werk</a:t>
                      </a:r>
                    </a:p>
                    <a:p>
                      <a:r>
                        <a:rPr lang="nl-NL" b="0">
                          <a:solidFill>
                            <a:schemeClr val="bg1"/>
                          </a:solidFill>
                          <a:latin typeface="RAINYHEARTS" panose="02000603000000000000" pitchFamily="2" charset="0"/>
                          <a:ea typeface="RAINYHEARTS" panose="02000603000000000000" pitchFamily="2" charset="0"/>
                        </a:rPr>
                        <a:t>Hoe je het geleerde gaat toepassen in de toekomst</a:t>
                      </a:r>
                    </a:p>
                    <a:p>
                      <a:r>
                        <a:rPr lang="nl-NL" b="0">
                          <a:solidFill>
                            <a:schemeClr val="bg1"/>
                          </a:solidFill>
                          <a:latin typeface="RAINYHEARTS" panose="02000603000000000000" pitchFamily="2" charset="0"/>
                          <a:ea typeface="RAINYHEARTS" panose="02000603000000000000" pitchFamily="2" charset="0"/>
                        </a:rPr>
                        <a:t>Een evaluatie van de unit</a:t>
                      </a:r>
                    </a:p>
                    <a:p>
                      <a:r>
                        <a:rPr lang="nl-NL" b="0">
                          <a:solidFill>
                            <a:schemeClr val="bg1"/>
                          </a:solidFill>
                          <a:latin typeface="RAINYHEARTS" panose="02000603000000000000" pitchFamily="2" charset="0"/>
                          <a:ea typeface="RAINYHEARTS" panose="02000603000000000000" pitchFamily="2" charset="0"/>
                        </a:rPr>
                        <a:t>Een vlog over je toekomst</a:t>
                      </a:r>
                      <a:endParaRPr lang="en-NL" b="0">
                        <a:solidFill>
                          <a:schemeClr val="bg1"/>
                        </a:solidFill>
                        <a:latin typeface="RAINYHEARTS" panose="02000603000000000000" pitchFamily="2" charset="0"/>
                        <a:ea typeface="RAINYHEARTS" panose="02000603000000000000" pitchFamily="2"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912877"/>
                  </a:ext>
                </a:extLst>
              </a:tr>
            </a:tbl>
          </a:graphicData>
        </a:graphic>
      </p:graphicFrame>
      <p:pic>
        <p:nvPicPr>
          <p:cNvPr id="13" name="Picture 12" descr="Icon&#10;&#10;Description automatically generated with medium confidence">
            <a:extLst>
              <a:ext uri="{FF2B5EF4-FFF2-40B4-BE49-F238E27FC236}">
                <a16:creationId xmlns:a16="http://schemas.microsoft.com/office/drawing/2014/main" id="{38D1331A-30CD-A049-AA3E-45D051F647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533695"/>
            <a:ext cx="216000" cy="216000"/>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0EE3A98E-6F96-F040-B82B-F6D845A430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803565"/>
            <a:ext cx="216000" cy="216000"/>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4EB04623-58C7-1242-8F6E-65A109F2F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073435"/>
            <a:ext cx="216000" cy="216000"/>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7C126663-4957-9648-9694-04644D7CFC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343305"/>
            <a:ext cx="216000" cy="216000"/>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B66E2470-9C16-D547-9191-8EC0DC1A4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613175"/>
            <a:ext cx="216000" cy="216000"/>
          </a:xfrm>
          <a:prstGeom prst="rect">
            <a:avLst/>
          </a:prstGeom>
        </p:spPr>
      </p:pic>
      <p:pic>
        <p:nvPicPr>
          <p:cNvPr id="18" name="Picture 2" descr="Pixel Art Background Free • Wallpaper For You">
            <a:extLst>
              <a:ext uri="{FF2B5EF4-FFF2-40B4-BE49-F238E27FC236}">
                <a16:creationId xmlns:a16="http://schemas.microsoft.com/office/drawing/2014/main" id="{EB949492-D210-3241-8697-3CD08626444F}"/>
              </a:ext>
            </a:extLst>
          </p:cNvPr>
          <p:cNvPicPr>
            <a:picLocks noChangeAspect="1" noChangeArrowheads="1"/>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t="51526" b="32733"/>
          <a:stretch/>
        </p:blipFill>
        <p:spPr bwMode="auto">
          <a:xfrm>
            <a:off x="0" y="3533694"/>
            <a:ext cx="12192000" cy="107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9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3932615"/>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b="1">
                <a:solidFill>
                  <a:schemeClr val="bg1"/>
                </a:solidFill>
                <a:latin typeface="RAINYHEARTS" panose="02000603000000000000" pitchFamily="2" charset="0"/>
                <a:ea typeface="RAINYHEARTS" panose="02000603000000000000" pitchFamily="2" charset="0"/>
                <a:cs typeface="Lato Light" panose="020F0502020204030203" pitchFamily="34" charset="0"/>
              </a:rPr>
              <a:t>3-1 MOTIVATIE</a:t>
            </a:r>
          </a:p>
          <a:p>
            <a:pPr algn="just">
              <a:lnSpc>
                <a:spcPct val="150000"/>
              </a:lnSpc>
            </a:pP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Main</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Quest</a:t>
            </a: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Beschrijf in maximaal 1 pagina of een video van 30 seconde wat jou motiveert in deze opdracht. </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BELONING: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20	Dit krijg je bij voltooiing van de queeste. En je krijgt je de sleutel tot de volgende queeste.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	Je vraagt feedback aan een klasgenoot en verwerkt dit in je plan.</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+10	Wat je inlevert heeft een persoonlijke stijl en is goed georganiseerd.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+15	Wat je inlevert is geen tekstbestand maar een creatief verzorgd product.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681058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tistic Pixel Art Wallpaper | 2810x1770">
            <a:extLst>
              <a:ext uri="{FF2B5EF4-FFF2-40B4-BE49-F238E27FC236}">
                <a16:creationId xmlns:a16="http://schemas.microsoft.com/office/drawing/2014/main" id="{03FE97B6-7DCD-0744-8952-244B88AD7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001"/>
            <a:ext cx="12191999" cy="7679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619127" y="1743587"/>
            <a:ext cx="4857750" cy="3609450"/>
          </a:xfrm>
          <a:prstGeom prst="rect">
            <a:avLst/>
          </a:prstGeom>
          <a:solidFill>
            <a:schemeClr val="tx2">
              <a:alpha val="69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Wat is motivatie eigenlijk?</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Motivatie zit vaak in jouzelf. Motivatie betekent eigenlijk ‘onderbouwing’. Het komt er op neer dat je iets doet met een reden. De reden om iets te doen kan bijvoorbeeld zijn dat je het leuk vindt. Maar ook omdat je iets graag zou willen kunnen. Je doet graag moeite voor iets dat jou motiveert. </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Motivatie is heel persoonlijk want niet iedereen vindt dezelfde dingen leuk. Misschien vind jij het wel leuk om te animeren maar wil een andere klasgenoot alleen maar bezig zijn met camera’s. </a:t>
            </a:r>
            <a:b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b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Vraag jezelf eens af, wat motiveert jou? </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11" name="TextBox 10">
            <a:extLst>
              <a:ext uri="{FF2B5EF4-FFF2-40B4-BE49-F238E27FC236}">
                <a16:creationId xmlns:a16="http://schemas.microsoft.com/office/drawing/2014/main" id="{841CADB3-D9FE-2847-BA90-CAB1B0A0AC05}"/>
              </a:ext>
            </a:extLst>
          </p:cNvPr>
          <p:cNvSpPr txBox="1"/>
          <p:nvPr/>
        </p:nvSpPr>
        <p:spPr>
          <a:xfrm>
            <a:off x="6715124" y="1727200"/>
            <a:ext cx="4857750" cy="3609450"/>
          </a:xfrm>
          <a:prstGeom prst="rect">
            <a:avLst/>
          </a:prstGeom>
          <a:solidFill>
            <a:schemeClr val="tx2">
              <a:alpha val="69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Motivatie kan je ook krijgen door dat iemand in jouw omgeving je uitdaagt. Denk hierbij aan als iemand tegen jou zegt: ‘’dat kan jij sowieso niet’’. Of: ‘’ik ben beter dan jij’’. Als je een beetje competitief bent aangelegd zou dit een trigger kunnen zijn om deze persoon te verslaan. Jouw motivatie is dan een samenwerking van je innerlijke drang om te winnen en iemand die jou uitdaagt. </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Hoe je uitgedaagd wordt is wederom persoonlijk. Misschien daag jij jezelf van nature uit of ben je er toch heel erg gevoelig voor als anderen jou uitdagen. </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Wat of wie daagt jou nou echt uit?</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Tree>
    <p:extLst>
      <p:ext uri="{BB962C8B-B14F-4D97-AF65-F5344CB8AC3E}">
        <p14:creationId xmlns:p14="http://schemas.microsoft.com/office/powerpoint/2010/main" val="189060069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3932615"/>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b="1">
                <a:solidFill>
                  <a:schemeClr val="bg1"/>
                </a:solidFill>
                <a:latin typeface="RAINYHEARTS" panose="02000603000000000000" pitchFamily="2" charset="0"/>
                <a:ea typeface="RAINYHEARTS" panose="02000603000000000000" pitchFamily="2" charset="0"/>
                <a:cs typeface="Lato Light" panose="020F0502020204030203" pitchFamily="34" charset="0"/>
              </a:rPr>
              <a:t>3-2 LOGBOEK</a:t>
            </a:r>
          </a:p>
          <a:p>
            <a:pPr algn="just">
              <a:lnSpc>
                <a:spcPct val="150000"/>
              </a:lnSpc>
            </a:pP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Main</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Quest</a:t>
            </a: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Leg je stappen uit die je tot nu hebt gezet voor het maken van je BO producten. </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BELONING: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20	Dit krijg je bij voltooiing van de queeste. En je krijgt je de sleutel tot de volgende queeste.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	Je vraagt feedback aan een klasgenoot en verwerkt dit in je plan.</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+10	Wat je inlevert heeft een persoonlijke stijl en is goed georganiseerd.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+15	Wat je inlevert is geen tekstbestand maar een creatief verzorgd product.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26725267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8" name="Picture 6" descr="Waifu2x, shopping, pixel art, anime games, stairs, scenery, hoodie, Anime,  HD wallpaper | Peakpx">
            <a:extLst>
              <a:ext uri="{FF2B5EF4-FFF2-40B4-BE49-F238E27FC236}">
                <a16:creationId xmlns:a16="http://schemas.microsoft.com/office/drawing/2014/main" id="{3777FE3E-9A5F-CF44-B31C-9DCD198C6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36" cy="68579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168B0-A4EF-4847-B001-F58E420B890F}"/>
              </a:ext>
            </a:extLst>
          </p:cNvPr>
          <p:cNvSpPr txBox="1"/>
          <p:nvPr/>
        </p:nvSpPr>
        <p:spPr>
          <a:xfrm>
            <a:off x="4296000" y="1282247"/>
            <a:ext cx="3599968" cy="500137"/>
          </a:xfrm>
          <a:prstGeom prst="rect">
            <a:avLst/>
          </a:prstGeom>
          <a:noFill/>
        </p:spPr>
        <p:txBody>
          <a:bodyPr wrap="square" rtlCol="0">
            <a:spAutoFit/>
          </a:bodyPr>
          <a:lstStyle/>
          <a:p>
            <a:pPr algn="ctr">
              <a:lnSpc>
                <a:spcPct val="150000"/>
              </a:lnSpc>
            </a:pPr>
            <a:r>
              <a:rPr lang="id-ID" sz="20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iTEM</a:t>
            </a:r>
            <a:endParaRPr lang="en-US" sz="20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4" name="TextBox 3">
            <a:extLst>
              <a:ext uri="{FF2B5EF4-FFF2-40B4-BE49-F238E27FC236}">
                <a16:creationId xmlns:a16="http://schemas.microsoft.com/office/drawing/2014/main" id="{531FB1A2-960C-49DD-A5A5-391C93AF9608}"/>
              </a:ext>
            </a:extLst>
          </p:cNvPr>
          <p:cNvSpPr txBox="1">
            <a:spLocks/>
          </p:cNvSpPr>
          <p:nvPr/>
        </p:nvSpPr>
        <p:spPr>
          <a:xfrm>
            <a:off x="998781"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WERKEN AAN ANDER VAK</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Tijdens SLB mag je werken aan een ander vak.</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30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22" name="TextBox 21">
            <a:extLst>
              <a:ext uri="{FF2B5EF4-FFF2-40B4-BE49-F238E27FC236}">
                <a16:creationId xmlns:a16="http://schemas.microsoft.com/office/drawing/2014/main" id="{304133D0-D2D1-1A4E-B9D9-B3586D29681B}"/>
              </a:ext>
            </a:extLst>
          </p:cNvPr>
          <p:cNvSpPr txBox="1"/>
          <p:nvPr/>
        </p:nvSpPr>
        <p:spPr>
          <a:xfrm>
            <a:off x="978350"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STICKER</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Kies een sticker.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150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35" name="TextBox 34">
            <a:extLst>
              <a:ext uri="{FF2B5EF4-FFF2-40B4-BE49-F238E27FC236}">
                <a16:creationId xmlns:a16="http://schemas.microsoft.com/office/drawing/2014/main" id="{9D0CBDC5-1B8E-6048-B846-C5AD358AFA1D}"/>
              </a:ext>
            </a:extLst>
          </p:cNvPr>
          <p:cNvSpPr txBox="1"/>
          <p:nvPr/>
        </p:nvSpPr>
        <p:spPr>
          <a:xfrm>
            <a:off x="3676773" y="70079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KOFFIE OF THEE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koffie of thee uit de docentenkamer.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41" name="TextBox 40">
            <a:extLst>
              <a:ext uri="{FF2B5EF4-FFF2-40B4-BE49-F238E27FC236}">
                <a16:creationId xmlns:a16="http://schemas.microsoft.com/office/drawing/2014/main" id="{AE44C072-50F0-AF4C-B7DF-97068C0963E5}"/>
              </a:ext>
            </a:extLst>
          </p:cNvPr>
          <p:cNvSpPr txBox="1"/>
          <p:nvPr/>
        </p:nvSpPr>
        <p:spPr>
          <a:xfrm>
            <a:off x="3670117"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INVESTERING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Koop deze opdracht, voltooi hem en loop binnen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71" name="TextBox 70">
            <a:extLst>
              <a:ext uri="{FF2B5EF4-FFF2-40B4-BE49-F238E27FC236}">
                <a16:creationId xmlns:a16="http://schemas.microsoft.com/office/drawing/2014/main" id="{94EB85D3-540D-3643-9210-F0661DF1D690}"/>
              </a:ext>
            </a:extLst>
          </p:cNvPr>
          <p:cNvSpPr txBox="1"/>
          <p:nvPr/>
        </p:nvSpPr>
        <p:spPr>
          <a:xfrm>
            <a:off x="6354765"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GEOORLOOFD TE LAAT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mag tijdens SLB geoorloofd te laat komen.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60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77" name="TextBox 76">
            <a:extLst>
              <a:ext uri="{FF2B5EF4-FFF2-40B4-BE49-F238E27FC236}">
                <a16:creationId xmlns:a16="http://schemas.microsoft.com/office/drawing/2014/main" id="{1513FB10-1090-F349-9670-C4F0AA50C964}"/>
              </a:ext>
            </a:extLst>
          </p:cNvPr>
          <p:cNvSpPr txBox="1"/>
          <p:nvPr/>
        </p:nvSpPr>
        <p:spPr>
          <a:xfrm>
            <a:off x="6361884" y="394238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DOUBLE or NOTHING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Maximale inleg is 100. Verdubbel of verlies je inleg.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zie inzet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83" name="TextBox 82">
            <a:extLst>
              <a:ext uri="{FF2B5EF4-FFF2-40B4-BE49-F238E27FC236}">
                <a16:creationId xmlns:a16="http://schemas.microsoft.com/office/drawing/2014/main" id="{85D942EA-F09A-184D-BD30-8EF12FB0C2AF}"/>
              </a:ext>
            </a:extLst>
          </p:cNvPr>
          <p:cNvSpPr txBox="1"/>
          <p:nvPr/>
        </p:nvSpPr>
        <p:spPr>
          <a:xfrm>
            <a:off x="9032757" y="70079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KOM NIET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hoeft niet naar de SLB les.</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89" name="TextBox 88">
            <a:extLst>
              <a:ext uri="{FF2B5EF4-FFF2-40B4-BE49-F238E27FC236}">
                <a16:creationId xmlns:a16="http://schemas.microsoft.com/office/drawing/2014/main" id="{D563DAF3-01B3-4B41-9BB5-51B2F1FD04BE}"/>
              </a:ext>
            </a:extLst>
          </p:cNvPr>
          <p:cNvSpPr txBox="1"/>
          <p:nvPr/>
        </p:nvSpPr>
        <p:spPr>
          <a:xfrm>
            <a:off x="9053650" y="3942380"/>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TAART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een stuk taart ‘on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the</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house’.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5</a:t>
            </a:r>
          </a:p>
        </p:txBody>
      </p:sp>
      <p:grpSp>
        <p:nvGrpSpPr>
          <p:cNvPr id="36" name="slot08">
            <a:extLst>
              <a:ext uri="{FF2B5EF4-FFF2-40B4-BE49-F238E27FC236}">
                <a16:creationId xmlns:a16="http://schemas.microsoft.com/office/drawing/2014/main" id="{8EAB9C00-9AE5-BA4A-AB0B-EB0281A64602}"/>
              </a:ext>
            </a:extLst>
          </p:cNvPr>
          <p:cNvGrpSpPr/>
          <p:nvPr/>
        </p:nvGrpSpPr>
        <p:grpSpPr>
          <a:xfrm>
            <a:off x="9053650" y="3942383"/>
            <a:ext cx="2160000" cy="2160000"/>
            <a:chOff x="998781" y="700796"/>
            <a:chExt cx="2160000" cy="2160000"/>
          </a:xfrm>
        </p:grpSpPr>
        <p:sp>
          <p:nvSpPr>
            <p:cNvPr id="37" name="Rectangle 36">
              <a:extLst>
                <a:ext uri="{FF2B5EF4-FFF2-40B4-BE49-F238E27FC236}">
                  <a16:creationId xmlns:a16="http://schemas.microsoft.com/office/drawing/2014/main" id="{906A2F89-2043-4D40-8306-5C0872763ADE}"/>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8" name="Picture 37" descr="Icon&#10;&#10;Description automatically generated with medium confidence">
              <a:extLst>
                <a:ext uri="{FF2B5EF4-FFF2-40B4-BE49-F238E27FC236}">
                  <a16:creationId xmlns:a16="http://schemas.microsoft.com/office/drawing/2014/main" id="{98F3A2D6-27B2-124F-8A5E-FB1C29AC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10" name="slot07">
            <a:extLst>
              <a:ext uri="{FF2B5EF4-FFF2-40B4-BE49-F238E27FC236}">
                <a16:creationId xmlns:a16="http://schemas.microsoft.com/office/drawing/2014/main" id="{401BF8AA-77B9-4C48-8C95-C5660A8A3531}"/>
              </a:ext>
            </a:extLst>
          </p:cNvPr>
          <p:cNvGrpSpPr/>
          <p:nvPr/>
        </p:nvGrpSpPr>
        <p:grpSpPr>
          <a:xfrm>
            <a:off x="6343384" y="3942383"/>
            <a:ext cx="2160000" cy="2160000"/>
            <a:chOff x="998781" y="700796"/>
            <a:chExt cx="2160000" cy="2160000"/>
          </a:xfrm>
        </p:grpSpPr>
        <p:sp>
          <p:nvSpPr>
            <p:cNvPr id="111" name="Rectangle 110">
              <a:extLst>
                <a:ext uri="{FF2B5EF4-FFF2-40B4-BE49-F238E27FC236}">
                  <a16:creationId xmlns:a16="http://schemas.microsoft.com/office/drawing/2014/main" id="{450CCBF4-8466-0044-99DD-8F9789807B69}"/>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2" name="Picture 111" descr="Icon&#10;&#10;Description automatically generated with medium confidence">
              <a:extLst>
                <a:ext uri="{FF2B5EF4-FFF2-40B4-BE49-F238E27FC236}">
                  <a16:creationId xmlns:a16="http://schemas.microsoft.com/office/drawing/2014/main" id="{E80D971B-DA11-C244-912E-B6FCE6EFF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7" name="slot06">
            <a:extLst>
              <a:ext uri="{FF2B5EF4-FFF2-40B4-BE49-F238E27FC236}">
                <a16:creationId xmlns:a16="http://schemas.microsoft.com/office/drawing/2014/main" id="{F42F54D0-EE73-5D47-8837-991341AAF8C8}"/>
              </a:ext>
            </a:extLst>
          </p:cNvPr>
          <p:cNvGrpSpPr/>
          <p:nvPr/>
        </p:nvGrpSpPr>
        <p:grpSpPr>
          <a:xfrm>
            <a:off x="3663412" y="3942383"/>
            <a:ext cx="2160000" cy="2160000"/>
            <a:chOff x="998781" y="700796"/>
            <a:chExt cx="2160000" cy="2160000"/>
          </a:xfrm>
        </p:grpSpPr>
        <p:sp>
          <p:nvSpPr>
            <p:cNvPr id="108" name="Rectangle 107">
              <a:extLst>
                <a:ext uri="{FF2B5EF4-FFF2-40B4-BE49-F238E27FC236}">
                  <a16:creationId xmlns:a16="http://schemas.microsoft.com/office/drawing/2014/main" id="{6D40640E-605A-CE47-8357-8A581C8C7EBB}"/>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9" name="Picture 108" descr="Icon&#10;&#10;Description automatically generated with medium confidence">
              <a:extLst>
                <a:ext uri="{FF2B5EF4-FFF2-40B4-BE49-F238E27FC236}">
                  <a16:creationId xmlns:a16="http://schemas.microsoft.com/office/drawing/2014/main" id="{D12B1108-F628-534F-BFF6-71CF6D744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4" name="slot05">
            <a:extLst>
              <a:ext uri="{FF2B5EF4-FFF2-40B4-BE49-F238E27FC236}">
                <a16:creationId xmlns:a16="http://schemas.microsoft.com/office/drawing/2014/main" id="{36AD9D71-A7AB-1642-9F19-234508CD38A3}"/>
              </a:ext>
            </a:extLst>
          </p:cNvPr>
          <p:cNvGrpSpPr/>
          <p:nvPr/>
        </p:nvGrpSpPr>
        <p:grpSpPr>
          <a:xfrm>
            <a:off x="978350" y="3942383"/>
            <a:ext cx="2160000" cy="2160000"/>
            <a:chOff x="998781" y="700796"/>
            <a:chExt cx="2160000" cy="2160000"/>
          </a:xfrm>
        </p:grpSpPr>
        <p:sp>
          <p:nvSpPr>
            <p:cNvPr id="105" name="Rectangle 104">
              <a:extLst>
                <a:ext uri="{FF2B5EF4-FFF2-40B4-BE49-F238E27FC236}">
                  <a16:creationId xmlns:a16="http://schemas.microsoft.com/office/drawing/2014/main" id="{320B67DA-A036-FC49-AA6D-AAA230D0E946}"/>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6" name="Picture 105" descr="Icon&#10;&#10;Description automatically generated with medium confidence">
              <a:extLst>
                <a:ext uri="{FF2B5EF4-FFF2-40B4-BE49-F238E27FC236}">
                  <a16:creationId xmlns:a16="http://schemas.microsoft.com/office/drawing/2014/main" id="{9DC9243E-D0C5-4C44-A09A-31A5D5D38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1" name="slot04">
            <a:extLst>
              <a:ext uri="{FF2B5EF4-FFF2-40B4-BE49-F238E27FC236}">
                <a16:creationId xmlns:a16="http://schemas.microsoft.com/office/drawing/2014/main" id="{A6EF7E2C-A85E-B740-9986-02F9DF8AF630}"/>
              </a:ext>
            </a:extLst>
          </p:cNvPr>
          <p:cNvGrpSpPr/>
          <p:nvPr/>
        </p:nvGrpSpPr>
        <p:grpSpPr>
          <a:xfrm>
            <a:off x="9023707" y="700796"/>
            <a:ext cx="2160000" cy="2160000"/>
            <a:chOff x="998781" y="700796"/>
            <a:chExt cx="2160000" cy="2160000"/>
          </a:xfrm>
        </p:grpSpPr>
        <p:sp>
          <p:nvSpPr>
            <p:cNvPr id="102" name="Rectangle 101">
              <a:extLst>
                <a:ext uri="{FF2B5EF4-FFF2-40B4-BE49-F238E27FC236}">
                  <a16:creationId xmlns:a16="http://schemas.microsoft.com/office/drawing/2014/main" id="{E916701F-2558-864E-AF3D-95F70B77C814}"/>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3" name="Picture 102" descr="Icon&#10;&#10;Description automatically generated with medium confidence">
              <a:extLst>
                <a:ext uri="{FF2B5EF4-FFF2-40B4-BE49-F238E27FC236}">
                  <a16:creationId xmlns:a16="http://schemas.microsoft.com/office/drawing/2014/main" id="{D1F78120-2FAB-F448-AD17-6102A264D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8" name="slot03">
            <a:extLst>
              <a:ext uri="{FF2B5EF4-FFF2-40B4-BE49-F238E27FC236}">
                <a16:creationId xmlns:a16="http://schemas.microsoft.com/office/drawing/2014/main" id="{1ED69349-164C-5940-8423-74B1D398F101}"/>
              </a:ext>
            </a:extLst>
          </p:cNvPr>
          <p:cNvGrpSpPr/>
          <p:nvPr/>
        </p:nvGrpSpPr>
        <p:grpSpPr>
          <a:xfrm>
            <a:off x="6363815" y="700796"/>
            <a:ext cx="2160000" cy="2160000"/>
            <a:chOff x="998781" y="700796"/>
            <a:chExt cx="2160000" cy="2160000"/>
          </a:xfrm>
        </p:grpSpPr>
        <p:sp>
          <p:nvSpPr>
            <p:cNvPr id="99" name="Rectangle 98">
              <a:extLst>
                <a:ext uri="{FF2B5EF4-FFF2-40B4-BE49-F238E27FC236}">
                  <a16:creationId xmlns:a16="http://schemas.microsoft.com/office/drawing/2014/main" id="{73F0D0BF-7424-B64E-8A46-A87CD011C207}"/>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0" name="Picture 99" descr="Icon&#10;&#10;Description automatically generated with medium confidence">
              <a:extLst>
                <a:ext uri="{FF2B5EF4-FFF2-40B4-BE49-F238E27FC236}">
                  <a16:creationId xmlns:a16="http://schemas.microsoft.com/office/drawing/2014/main" id="{5CF04421-DE79-0F4D-AFBC-801EC1BFC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5" name="slot02">
            <a:extLst>
              <a:ext uri="{FF2B5EF4-FFF2-40B4-BE49-F238E27FC236}">
                <a16:creationId xmlns:a16="http://schemas.microsoft.com/office/drawing/2014/main" id="{BDBFC0F3-9C2C-A04D-B7A0-DE1C8E9548D3}"/>
              </a:ext>
            </a:extLst>
          </p:cNvPr>
          <p:cNvGrpSpPr/>
          <p:nvPr/>
        </p:nvGrpSpPr>
        <p:grpSpPr>
          <a:xfrm>
            <a:off x="3683843" y="700796"/>
            <a:ext cx="2160000" cy="2160000"/>
            <a:chOff x="998781" y="700796"/>
            <a:chExt cx="2160000" cy="2160000"/>
          </a:xfrm>
        </p:grpSpPr>
        <p:sp>
          <p:nvSpPr>
            <p:cNvPr id="96" name="Rectangle 95">
              <a:extLst>
                <a:ext uri="{FF2B5EF4-FFF2-40B4-BE49-F238E27FC236}">
                  <a16:creationId xmlns:a16="http://schemas.microsoft.com/office/drawing/2014/main" id="{AE4C33C3-6051-FF4F-98EA-2F1D77D8D560}"/>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7" name="Picture 96" descr="Icon&#10;&#10;Description automatically generated with medium confidence">
              <a:extLst>
                <a:ext uri="{FF2B5EF4-FFF2-40B4-BE49-F238E27FC236}">
                  <a16:creationId xmlns:a16="http://schemas.microsoft.com/office/drawing/2014/main" id="{05C2F00C-3184-974B-89D6-BB15D4377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 name="slot01">
            <a:extLst>
              <a:ext uri="{FF2B5EF4-FFF2-40B4-BE49-F238E27FC236}">
                <a16:creationId xmlns:a16="http://schemas.microsoft.com/office/drawing/2014/main" id="{786DD8F9-8A83-E84C-8D54-BF1B17D1E2F6}"/>
              </a:ext>
            </a:extLst>
          </p:cNvPr>
          <p:cNvGrpSpPr/>
          <p:nvPr/>
        </p:nvGrpSpPr>
        <p:grpSpPr>
          <a:xfrm>
            <a:off x="998781" y="700796"/>
            <a:ext cx="2160000" cy="2160000"/>
            <a:chOff x="998781" y="700796"/>
            <a:chExt cx="2160000" cy="2160000"/>
          </a:xfrm>
        </p:grpSpPr>
        <p:sp>
          <p:nvSpPr>
            <p:cNvPr id="7" name="Rectangle 6">
              <a:extLst>
                <a:ext uri="{FF2B5EF4-FFF2-40B4-BE49-F238E27FC236}">
                  <a16:creationId xmlns:a16="http://schemas.microsoft.com/office/drawing/2014/main" id="{1DDA6C12-B032-194D-8034-A868708FD5E1}"/>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 name="Picture 8" descr="Icon&#10;&#10;Description automatically generated with medium confidence">
              <a:extLst>
                <a:ext uri="{FF2B5EF4-FFF2-40B4-BE49-F238E27FC236}">
                  <a16:creationId xmlns:a16="http://schemas.microsoft.com/office/drawing/2014/main" id="{07D0FD8B-2449-3E43-919F-17C87029B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spTree>
    <p:extLst>
      <p:ext uri="{BB962C8B-B14F-4D97-AF65-F5344CB8AC3E}">
        <p14:creationId xmlns:p14="http://schemas.microsoft.com/office/powerpoint/2010/main" val="2175807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5"/>
                                        </p:tgtEl>
                                      </p:cBhvr>
                                    </p:animEffect>
                                    <p:set>
                                      <p:cBhvr>
                                        <p:cTn id="12" dur="1" fill="hold">
                                          <p:stCondLst>
                                            <p:cond delay="1999"/>
                                          </p:stCondLst>
                                        </p:cTn>
                                        <p:tgtEl>
                                          <p:spTgt spid="9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98"/>
                                        </p:tgtEl>
                                      </p:cBhvr>
                                    </p:animEffect>
                                    <p:set>
                                      <p:cBhvr>
                                        <p:cTn id="17" dur="1" fill="hold">
                                          <p:stCondLst>
                                            <p:cond delay="1999"/>
                                          </p:stCondLst>
                                        </p:cTn>
                                        <p:tgtEl>
                                          <p:spTgt spid="98"/>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01"/>
                                        </p:tgtEl>
                                      </p:cBhvr>
                                    </p:animEffect>
                                    <p:set>
                                      <p:cBhvr>
                                        <p:cTn id="22" dur="1" fill="hold">
                                          <p:stCondLst>
                                            <p:cond delay="1999"/>
                                          </p:stCondLst>
                                        </p:cTn>
                                        <p:tgtEl>
                                          <p:spTgt spid="10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104"/>
                                        </p:tgtEl>
                                      </p:cBhvr>
                                    </p:animEffect>
                                    <p:set>
                                      <p:cBhvr>
                                        <p:cTn id="27" dur="1" fill="hold">
                                          <p:stCondLst>
                                            <p:cond delay="1999"/>
                                          </p:stCondLst>
                                        </p:cTn>
                                        <p:tgtEl>
                                          <p:spTgt spid="10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07"/>
                                        </p:tgtEl>
                                      </p:cBhvr>
                                    </p:animEffect>
                                    <p:set>
                                      <p:cBhvr>
                                        <p:cTn id="32" dur="1" fill="hold">
                                          <p:stCondLst>
                                            <p:cond delay="1999"/>
                                          </p:stCondLst>
                                        </p:cTn>
                                        <p:tgtEl>
                                          <p:spTgt spid="10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10"/>
                                        </p:tgtEl>
                                      </p:cBhvr>
                                    </p:animEffect>
                                    <p:set>
                                      <p:cBhvr>
                                        <p:cTn id="37" dur="1" fill="hold">
                                          <p:stCondLst>
                                            <p:cond delay="1999"/>
                                          </p:stCondLst>
                                        </p:cTn>
                                        <p:tgtEl>
                                          <p:spTgt spid="1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36"/>
                                        </p:tgtEl>
                                      </p:cBhvr>
                                    </p:animEffect>
                                    <p:set>
                                      <p:cBhvr>
                                        <p:cTn id="4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rtistic Pixel Art Wallpaper | 2810x1770">
            <a:extLst>
              <a:ext uri="{FF2B5EF4-FFF2-40B4-BE49-F238E27FC236}">
                <a16:creationId xmlns:a16="http://schemas.microsoft.com/office/drawing/2014/main" id="{C6A5CA9E-1C5D-F64D-90BD-C05E4CEFD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001"/>
            <a:ext cx="12191999" cy="76799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7231D-42C5-9342-9BF7-36D46D98E8E2}"/>
              </a:ext>
            </a:extLst>
          </p:cNvPr>
          <p:cNvSpPr txBox="1"/>
          <p:nvPr/>
        </p:nvSpPr>
        <p:spPr>
          <a:xfrm>
            <a:off x="2255920" y="2755354"/>
            <a:ext cx="7680160" cy="864000"/>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https</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a:t>
            </a: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tinyurl.com</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/yeyvk4bv</a:t>
            </a:r>
          </a:p>
        </p:txBody>
      </p:sp>
      <p:pic>
        <p:nvPicPr>
          <p:cNvPr id="19" name="Picture 18" descr="Logo&#10;&#10;Description automatically generated">
            <a:extLst>
              <a:ext uri="{FF2B5EF4-FFF2-40B4-BE49-F238E27FC236}">
                <a16:creationId xmlns:a16="http://schemas.microsoft.com/office/drawing/2014/main" id="{E8005768-B08F-7946-9438-92F09B4E1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0" y="2395354"/>
            <a:ext cx="720000" cy="720000"/>
          </a:xfrm>
          <a:prstGeom prst="rect">
            <a:avLst/>
          </a:prstGeom>
        </p:spPr>
      </p:pic>
    </p:spTree>
    <p:extLst>
      <p:ext uri="{BB962C8B-B14F-4D97-AF65-F5344CB8AC3E}">
        <p14:creationId xmlns:p14="http://schemas.microsoft.com/office/powerpoint/2010/main" val="1975093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style.rotation</p:attrName>
                                        </p:attrNameLst>
                                      </p:cBhvr>
                                      <p:tavLst>
                                        <p:tav tm="0">
                                          <p:val>
                                            <p:fltVal val="720"/>
                                          </p:val>
                                        </p:tav>
                                        <p:tav tm="100000">
                                          <p:val>
                                            <p:fltVal val="0"/>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xel Art Background Free • Wallpaper For You">
            <a:extLst>
              <a:ext uri="{FF2B5EF4-FFF2-40B4-BE49-F238E27FC236}">
                <a16:creationId xmlns:a16="http://schemas.microsoft.com/office/drawing/2014/main" id="{66206954-85F5-AC4F-B8B4-2A78ACC61861}"/>
              </a:ext>
            </a:extLst>
          </p:cNvPr>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QUEST LOG</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en-US">
                <a:latin typeface="RAINYHEARTS" panose="02000603000000000000" pitchFamily="2" charset="0"/>
                <a:ea typeface="RAINYHEARTS" panose="02000603000000000000" pitchFamily="2" charset="0"/>
              </a:rPr>
              <a:t>Awesome subtitle goes here</a:t>
            </a:r>
            <a:endParaRPr lang="id-ID">
              <a:latin typeface="RAINYHEARTS" panose="02000603000000000000" pitchFamily="2" charset="0"/>
              <a:ea typeface="RAINYHEARTS" panose="02000603000000000000" pitchFamily="2" charset="0"/>
            </a:endParaRPr>
          </a:p>
        </p:txBody>
      </p:sp>
      <p:graphicFrame>
        <p:nvGraphicFramePr>
          <p:cNvPr id="5" name="Table 5">
            <a:extLst>
              <a:ext uri="{FF2B5EF4-FFF2-40B4-BE49-F238E27FC236}">
                <a16:creationId xmlns:a16="http://schemas.microsoft.com/office/drawing/2014/main" id="{F84A0D3F-2336-9545-9774-348D8DDBF030}"/>
              </a:ext>
            </a:extLst>
          </p:cNvPr>
          <p:cNvGraphicFramePr>
            <a:graphicFrameLocks noGrp="1"/>
          </p:cNvGraphicFramePr>
          <p:nvPr/>
        </p:nvGraphicFramePr>
        <p:xfrm>
          <a:off x="838201" y="1447799"/>
          <a:ext cx="10515599" cy="3479800"/>
        </p:xfrm>
        <a:graphic>
          <a:graphicData uri="http://schemas.openxmlformats.org/drawingml/2006/table">
            <a:tbl>
              <a:tblPr firstRow="1" bandRow="1">
                <a:tableStyleId>{5C22544A-7EE6-4342-B048-85BDC9FD1C3A}</a:tableStyleId>
              </a:tblPr>
              <a:tblGrid>
                <a:gridCol w="889000">
                  <a:extLst>
                    <a:ext uri="{9D8B030D-6E8A-4147-A177-3AD203B41FA5}">
                      <a16:colId xmlns:a16="http://schemas.microsoft.com/office/drawing/2014/main" val="3980569501"/>
                    </a:ext>
                  </a:extLst>
                </a:gridCol>
                <a:gridCol w="2455333">
                  <a:extLst>
                    <a:ext uri="{9D8B030D-6E8A-4147-A177-3AD203B41FA5}">
                      <a16:colId xmlns:a16="http://schemas.microsoft.com/office/drawing/2014/main" val="4020612780"/>
                    </a:ext>
                  </a:extLst>
                </a:gridCol>
                <a:gridCol w="5147734">
                  <a:extLst>
                    <a:ext uri="{9D8B030D-6E8A-4147-A177-3AD203B41FA5}">
                      <a16:colId xmlns:a16="http://schemas.microsoft.com/office/drawing/2014/main" val="1943869043"/>
                    </a:ext>
                  </a:extLst>
                </a:gridCol>
                <a:gridCol w="2023532">
                  <a:extLst>
                    <a:ext uri="{9D8B030D-6E8A-4147-A177-3AD203B41FA5}">
                      <a16:colId xmlns:a16="http://schemas.microsoft.com/office/drawing/2014/main" val="1926897547"/>
                    </a:ext>
                  </a:extLst>
                </a:gridCol>
              </a:tblGrid>
              <a:tr h="370840">
                <a:tc>
                  <a:txBody>
                    <a:bodyPr/>
                    <a:lstStyle/>
                    <a:p>
                      <a:r>
                        <a:rPr lang="en-NL" b="1">
                          <a:solidFill>
                            <a:schemeClr val="bg1"/>
                          </a:solidFill>
                          <a:latin typeface="RAINYHEARTS" panose="02000603000000000000" pitchFamily="2" charset="0"/>
                          <a:ea typeface="RAINYHEARTS" panose="02000603000000000000" pitchFamily="2" charset="0"/>
                        </a:rPr>
                        <a:t>LEVEL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TITEL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OMSCHRIJVING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BELONING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492745"/>
                  </a:ext>
                </a:extLst>
              </a:tr>
              <a:tr h="370840">
                <a:tc>
                  <a:txBody>
                    <a:bodyPr/>
                    <a:lstStyle/>
                    <a:p>
                      <a:r>
                        <a:rPr lang="en-NL" b="0">
                          <a:solidFill>
                            <a:schemeClr val="bg1"/>
                          </a:solidFill>
                          <a:latin typeface="RAINYHEARTS" panose="02000603000000000000" pitchFamily="2" charset="0"/>
                          <a:ea typeface="RAINYHEARTS" panose="02000603000000000000" pitchFamily="2" charset="0"/>
                        </a:rPr>
                        <a:t>1-1</a:t>
                      </a:r>
                    </a:p>
                    <a:p>
                      <a:r>
                        <a:rPr lang="en-NL" b="0">
                          <a:solidFill>
                            <a:schemeClr val="bg1"/>
                          </a:solidFill>
                          <a:latin typeface="RAINYHEARTS" panose="02000603000000000000" pitchFamily="2" charset="0"/>
                          <a:ea typeface="RAINYHEARTS" panose="02000603000000000000" pitchFamily="2" charset="0"/>
                        </a:rPr>
                        <a:t>2-1</a:t>
                      </a:r>
                    </a:p>
                    <a:p>
                      <a:r>
                        <a:rPr lang="en-NL" b="0">
                          <a:solidFill>
                            <a:schemeClr val="bg1"/>
                          </a:solidFill>
                          <a:latin typeface="RAINYHEARTS" panose="02000603000000000000" pitchFamily="2" charset="0"/>
                          <a:ea typeface="RAINYHEARTS" panose="02000603000000000000" pitchFamily="2" charset="0"/>
                        </a:rPr>
                        <a:t>2-2</a:t>
                      </a:r>
                    </a:p>
                    <a:p>
                      <a:r>
                        <a:rPr lang="en-NL" b="0">
                          <a:solidFill>
                            <a:schemeClr val="bg1"/>
                          </a:solidFill>
                          <a:latin typeface="RAINYHEARTS" panose="02000603000000000000" pitchFamily="2" charset="0"/>
                          <a:ea typeface="RAINYHEARTS" panose="02000603000000000000" pitchFamily="2" charset="0"/>
                        </a:rPr>
                        <a:t>2-3</a:t>
                      </a:r>
                    </a:p>
                    <a:p>
                      <a:r>
                        <a:rPr lang="en-NL" b="0">
                          <a:solidFill>
                            <a:schemeClr val="bg1"/>
                          </a:solidFill>
                          <a:latin typeface="RAINYHEARTS" panose="02000603000000000000" pitchFamily="2" charset="0"/>
                          <a:ea typeface="RAINYHEARTS" panose="02000603000000000000" pitchFamily="2" charset="0"/>
                        </a:rPr>
                        <a:t>3-1</a:t>
                      </a:r>
                    </a:p>
                    <a:p>
                      <a:r>
                        <a:rPr lang="en-NL" b="0">
                          <a:solidFill>
                            <a:schemeClr val="bg1"/>
                          </a:solidFill>
                          <a:latin typeface="RAINYHEARTS" panose="02000603000000000000" pitchFamily="2" charset="0"/>
                          <a:ea typeface="RAINYHEARTS" panose="02000603000000000000" pitchFamily="2" charset="0"/>
                        </a:rPr>
                        <a:t>3-2</a:t>
                      </a:r>
                    </a:p>
                    <a:p>
                      <a:r>
                        <a:rPr lang="en-NL" b="0">
                          <a:solidFill>
                            <a:schemeClr val="bg1"/>
                          </a:solidFill>
                          <a:latin typeface="RAINYHEARTS" panose="02000603000000000000" pitchFamily="2" charset="0"/>
                          <a:ea typeface="RAINYHEARTS" panose="02000603000000000000" pitchFamily="2" charset="0"/>
                        </a:rPr>
                        <a:t>4-1</a:t>
                      </a:r>
                    </a:p>
                    <a:p>
                      <a:r>
                        <a:rPr lang="en-NL" b="0">
                          <a:solidFill>
                            <a:schemeClr val="bg1"/>
                          </a:solidFill>
                          <a:latin typeface="RAINYHEARTS" panose="02000603000000000000" pitchFamily="2" charset="0"/>
                          <a:ea typeface="RAINYHEARTS" panose="02000603000000000000" pitchFamily="2" charset="0"/>
                        </a:rPr>
                        <a:t>4-2</a:t>
                      </a:r>
                    </a:p>
                    <a:p>
                      <a:r>
                        <a:rPr lang="en-NL" b="0">
                          <a:solidFill>
                            <a:schemeClr val="bg1"/>
                          </a:solidFill>
                          <a:latin typeface="RAINYHEARTS" panose="02000603000000000000" pitchFamily="2" charset="0"/>
                          <a:ea typeface="RAINYHEARTS" panose="02000603000000000000" pitchFamily="2" charset="0"/>
                        </a:rPr>
                        <a:t>5-1</a:t>
                      </a:r>
                    </a:p>
                    <a:p>
                      <a:r>
                        <a:rPr lang="en-NL" b="0">
                          <a:solidFill>
                            <a:schemeClr val="bg1"/>
                          </a:solidFill>
                          <a:latin typeface="RAINYHEARTS" panose="02000603000000000000" pitchFamily="2" charset="0"/>
                          <a:ea typeface="RAINYHEARTS" panose="02000603000000000000" pitchFamily="2" charset="0"/>
                        </a:rPr>
                        <a:t>5-2</a:t>
                      </a:r>
                    </a:p>
                    <a:p>
                      <a:r>
                        <a:rPr lang="en-NL" b="0">
                          <a:solidFill>
                            <a:schemeClr val="bg1"/>
                          </a:solidFill>
                          <a:latin typeface="RAINYHEARTS" panose="02000603000000000000" pitchFamily="2" charset="0"/>
                          <a:ea typeface="RAINYHEARTS" panose="02000603000000000000" pitchFamily="2" charset="0"/>
                        </a:rPr>
                        <a:t>*bonus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Debriefing</a:t>
                      </a:r>
                    </a:p>
                    <a:p>
                      <a:r>
                        <a:rPr lang="en-NL" b="0">
                          <a:solidFill>
                            <a:schemeClr val="bg1"/>
                          </a:solidFill>
                          <a:latin typeface="RAINYHEARTS" panose="02000603000000000000" pitchFamily="2" charset="0"/>
                          <a:ea typeface="RAINYHEARTS" panose="02000603000000000000" pitchFamily="2" charset="0"/>
                        </a:rPr>
                        <a:t>Persoonlijk leerdoel</a:t>
                      </a:r>
                    </a:p>
                    <a:p>
                      <a:r>
                        <a:rPr lang="en-NL" b="0">
                          <a:solidFill>
                            <a:schemeClr val="bg1"/>
                          </a:solidFill>
                          <a:latin typeface="RAINYHEARTS" panose="02000603000000000000" pitchFamily="2" charset="0"/>
                          <a:ea typeface="RAINYHEARTS" panose="02000603000000000000" pitchFamily="2" charset="0"/>
                        </a:rPr>
                        <a:t>Wie en wat heb ik nodig?</a:t>
                      </a:r>
                    </a:p>
                    <a:p>
                      <a:r>
                        <a:rPr lang="en-NL" b="0">
                          <a:solidFill>
                            <a:schemeClr val="bg1"/>
                          </a:solidFill>
                          <a:latin typeface="RAINYHEARTS" panose="02000603000000000000" pitchFamily="2" charset="0"/>
                          <a:ea typeface="RAINYHEARTS" panose="02000603000000000000" pitchFamily="2" charset="0"/>
                        </a:rPr>
                        <a:t>Plan van aanpak</a:t>
                      </a:r>
                    </a:p>
                    <a:p>
                      <a:r>
                        <a:rPr lang="en-NL" b="0">
                          <a:solidFill>
                            <a:schemeClr val="bg1"/>
                          </a:solidFill>
                          <a:latin typeface="RAINYHEARTS" panose="02000603000000000000" pitchFamily="2" charset="0"/>
                          <a:ea typeface="RAINYHEARTS" panose="02000603000000000000" pitchFamily="2" charset="0"/>
                        </a:rPr>
                        <a:t>Motivatie</a:t>
                      </a:r>
                    </a:p>
                    <a:p>
                      <a:r>
                        <a:rPr lang="en-NL" b="0">
                          <a:solidFill>
                            <a:schemeClr val="bg1"/>
                          </a:solidFill>
                          <a:latin typeface="RAINYHEARTS" panose="02000603000000000000" pitchFamily="2" charset="0"/>
                          <a:ea typeface="RAINYHEARTS" panose="02000603000000000000" pitchFamily="2" charset="0"/>
                        </a:rPr>
                        <a:t>Logboek</a:t>
                      </a:r>
                    </a:p>
                    <a:p>
                      <a:r>
                        <a:rPr lang="en-NL" b="0">
                          <a:solidFill>
                            <a:schemeClr val="bg1"/>
                          </a:solidFill>
                          <a:latin typeface="RAINYHEARTS" panose="02000603000000000000" pitchFamily="2" charset="0"/>
                          <a:ea typeface="RAINYHEARTS" panose="02000603000000000000" pitchFamily="2" charset="0"/>
                        </a:rPr>
                        <a:t>Terugkijken</a:t>
                      </a:r>
                    </a:p>
                    <a:p>
                      <a:r>
                        <a:rPr lang="en-NL" b="0">
                          <a:solidFill>
                            <a:schemeClr val="bg1"/>
                          </a:solidFill>
                          <a:latin typeface="RAINYHEARTS" panose="02000603000000000000" pitchFamily="2" charset="0"/>
                          <a:ea typeface="RAINYHEARTS" panose="02000603000000000000" pitchFamily="2" charset="0"/>
                        </a:rPr>
                        <a:t>Zelfwaardering</a:t>
                      </a:r>
                    </a:p>
                    <a:p>
                      <a:r>
                        <a:rPr lang="en-NL" b="0">
                          <a:solidFill>
                            <a:schemeClr val="bg1"/>
                          </a:solidFill>
                          <a:latin typeface="RAINYHEARTS" panose="02000603000000000000" pitchFamily="2" charset="0"/>
                          <a:ea typeface="RAINYHEARTS" panose="02000603000000000000" pitchFamily="2" charset="0"/>
                        </a:rPr>
                        <a:t>Vooruitkijken</a:t>
                      </a:r>
                    </a:p>
                    <a:p>
                      <a:r>
                        <a:rPr lang="en-NL" b="0">
                          <a:solidFill>
                            <a:schemeClr val="bg1"/>
                          </a:solidFill>
                          <a:latin typeface="RAINYHEARTS" panose="02000603000000000000" pitchFamily="2" charset="0"/>
                          <a:ea typeface="RAINYHEARTS" panose="02000603000000000000" pitchFamily="2" charset="0"/>
                        </a:rPr>
                        <a:t>Evalueer</a:t>
                      </a:r>
                    </a:p>
                    <a:p>
                      <a:r>
                        <a:rPr lang="en-NL" b="0">
                          <a:solidFill>
                            <a:schemeClr val="bg1"/>
                          </a:solidFill>
                          <a:latin typeface="RAINYHEARTS" panose="02000603000000000000" pitchFamily="2" charset="0"/>
                          <a:ea typeface="RAINYHEARTS" panose="02000603000000000000" pitchFamily="2" charset="0"/>
                        </a:rPr>
                        <a:t>Reflectievlog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Maak een debriefing</a:t>
                      </a:r>
                    </a:p>
                    <a:p>
                      <a:r>
                        <a:rPr lang="en-NL" b="0">
                          <a:solidFill>
                            <a:schemeClr val="bg1"/>
                          </a:solidFill>
                          <a:latin typeface="RAINYHEARTS" panose="02000603000000000000" pitchFamily="2" charset="0"/>
                          <a:ea typeface="RAINYHEARTS" panose="02000603000000000000" pitchFamily="2" charset="0"/>
                        </a:rPr>
                        <a:t>Wat wil JIJ leren met jouw aanpak of uitvoering</a:t>
                      </a:r>
                    </a:p>
                    <a:p>
                      <a:r>
                        <a:rPr lang="en-NL" b="0">
                          <a:solidFill>
                            <a:schemeClr val="bg1"/>
                          </a:solidFill>
                          <a:latin typeface="RAINYHEARTS" panose="02000603000000000000" pitchFamily="2" charset="0"/>
                          <a:ea typeface="RAINYHEARTS" panose="02000603000000000000" pitchFamily="2" charset="0"/>
                        </a:rPr>
                        <a:t>Een lijst van benodigdheden</a:t>
                      </a:r>
                    </a:p>
                    <a:p>
                      <a:r>
                        <a:rPr lang="en-NL" b="0">
                          <a:solidFill>
                            <a:schemeClr val="bg1"/>
                          </a:solidFill>
                          <a:latin typeface="RAINYHEARTS" panose="02000603000000000000" pitchFamily="2" charset="0"/>
                          <a:ea typeface="RAINYHEARTS" panose="02000603000000000000" pitchFamily="2" charset="0"/>
                        </a:rPr>
                        <a:t>Maak een week of dagplanning</a:t>
                      </a:r>
                    </a:p>
                    <a:p>
                      <a:r>
                        <a:rPr lang="en-NL" b="0">
                          <a:solidFill>
                            <a:schemeClr val="bg1"/>
                          </a:solidFill>
                          <a:latin typeface="RAINYHEARTS" panose="02000603000000000000" pitchFamily="2" charset="0"/>
                          <a:ea typeface="RAINYHEARTS" panose="02000603000000000000" pitchFamily="2" charset="0"/>
                        </a:rPr>
                        <a:t>Maak een motivatievideo</a:t>
                      </a:r>
                      <a:endParaRPr lang="nl-NL" b="0">
                        <a:solidFill>
                          <a:schemeClr val="bg1"/>
                        </a:solidFill>
                        <a:latin typeface="RAINYHEARTS" panose="02000603000000000000" pitchFamily="2" charset="0"/>
                        <a:ea typeface="RAINYHEARTS" panose="02000603000000000000" pitchFamily="2" charset="0"/>
                      </a:endParaRPr>
                    </a:p>
                    <a:p>
                      <a:r>
                        <a:rPr lang="nl-NL" b="0">
                          <a:solidFill>
                            <a:schemeClr val="bg1"/>
                          </a:solidFill>
                          <a:latin typeface="RAINYHEARTS" panose="02000603000000000000" pitchFamily="2" charset="0"/>
                          <a:ea typeface="RAINYHEARTS" panose="02000603000000000000" pitchFamily="2" charset="0"/>
                        </a:rPr>
                        <a:t>Al je gezette stappen</a:t>
                      </a:r>
                    </a:p>
                    <a:p>
                      <a:r>
                        <a:rPr lang="nl-NL" b="0">
                          <a:solidFill>
                            <a:schemeClr val="bg1"/>
                          </a:solidFill>
                          <a:latin typeface="RAINYHEARTS" panose="02000603000000000000" pitchFamily="2" charset="0"/>
                          <a:ea typeface="RAINYHEARTS" panose="02000603000000000000" pitchFamily="2" charset="0"/>
                        </a:rPr>
                        <a:t>Terugblikken op je voortgang</a:t>
                      </a:r>
                    </a:p>
                    <a:p>
                      <a:r>
                        <a:rPr lang="nl-NL" b="0">
                          <a:solidFill>
                            <a:schemeClr val="bg1"/>
                          </a:solidFill>
                          <a:latin typeface="RAINYHEARTS" panose="02000603000000000000" pitchFamily="2" charset="0"/>
                          <a:ea typeface="RAINYHEARTS" panose="02000603000000000000" pitchFamily="2" charset="0"/>
                        </a:rPr>
                        <a:t>Reflecteer op je werk</a:t>
                      </a:r>
                    </a:p>
                    <a:p>
                      <a:r>
                        <a:rPr lang="nl-NL" b="0">
                          <a:solidFill>
                            <a:schemeClr val="bg1"/>
                          </a:solidFill>
                          <a:latin typeface="RAINYHEARTS" panose="02000603000000000000" pitchFamily="2" charset="0"/>
                          <a:ea typeface="RAINYHEARTS" panose="02000603000000000000" pitchFamily="2" charset="0"/>
                        </a:rPr>
                        <a:t>Hoe je het geleerde gaat toepassen in de toekomst</a:t>
                      </a:r>
                    </a:p>
                    <a:p>
                      <a:r>
                        <a:rPr lang="nl-NL" b="0">
                          <a:solidFill>
                            <a:schemeClr val="bg1"/>
                          </a:solidFill>
                          <a:latin typeface="RAINYHEARTS" panose="02000603000000000000" pitchFamily="2" charset="0"/>
                          <a:ea typeface="RAINYHEARTS" panose="02000603000000000000" pitchFamily="2" charset="0"/>
                        </a:rPr>
                        <a:t>Een evaluatie van de unit</a:t>
                      </a:r>
                    </a:p>
                    <a:p>
                      <a:r>
                        <a:rPr lang="nl-NL" b="0">
                          <a:solidFill>
                            <a:schemeClr val="bg1"/>
                          </a:solidFill>
                          <a:latin typeface="RAINYHEARTS" panose="02000603000000000000" pitchFamily="2" charset="0"/>
                          <a:ea typeface="RAINYHEARTS" panose="02000603000000000000" pitchFamily="2" charset="0"/>
                        </a:rPr>
                        <a:t>Een vlog over je toekomst</a:t>
                      </a:r>
                      <a:endParaRPr lang="en-NL" b="0">
                        <a:solidFill>
                          <a:schemeClr val="bg1"/>
                        </a:solidFill>
                        <a:latin typeface="RAINYHEARTS" panose="02000603000000000000" pitchFamily="2" charset="0"/>
                        <a:ea typeface="RAINYHEARTS" panose="02000603000000000000" pitchFamily="2"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912877"/>
                  </a:ext>
                </a:extLst>
              </a:tr>
            </a:tbl>
          </a:graphicData>
        </a:graphic>
      </p:graphicFrame>
      <p:pic>
        <p:nvPicPr>
          <p:cNvPr id="13" name="Picture 12" descr="Icon&#10;&#10;Description automatically generated with medium confidence">
            <a:extLst>
              <a:ext uri="{FF2B5EF4-FFF2-40B4-BE49-F238E27FC236}">
                <a16:creationId xmlns:a16="http://schemas.microsoft.com/office/drawing/2014/main" id="{38D1331A-30CD-A049-AA3E-45D051F64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60" y="3533695"/>
            <a:ext cx="216000" cy="216000"/>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0EE3A98E-6F96-F040-B82B-F6D845A43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60" y="3803565"/>
            <a:ext cx="216000" cy="216000"/>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4EB04623-58C7-1242-8F6E-65A109F2F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60" y="4073435"/>
            <a:ext cx="216000" cy="216000"/>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7C126663-4957-9648-9694-04644D7CF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60" y="4343305"/>
            <a:ext cx="216000" cy="216000"/>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B66E2470-9C16-D547-9191-8EC0DC1A46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260" y="4613175"/>
            <a:ext cx="216000" cy="216000"/>
          </a:xfrm>
          <a:prstGeom prst="rect">
            <a:avLst/>
          </a:prstGeom>
        </p:spPr>
      </p:pic>
      <p:pic>
        <p:nvPicPr>
          <p:cNvPr id="18" name="Picture 2" descr="Pixel Art Background Free • Wallpaper For You">
            <a:extLst>
              <a:ext uri="{FF2B5EF4-FFF2-40B4-BE49-F238E27FC236}">
                <a16:creationId xmlns:a16="http://schemas.microsoft.com/office/drawing/2014/main" id="{EB949492-D210-3241-8697-3CD08626444F}"/>
              </a:ext>
            </a:extLst>
          </p:cNvPr>
          <p:cNvPicPr>
            <a:picLocks noChangeAspect="1" noChangeArrowheads="1"/>
          </p:cNvPicPr>
          <p:nvPr/>
        </p:nvPicPr>
        <p:blipFill rotWithShape="1">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t="59397" b="32733"/>
          <a:stretch/>
        </p:blipFill>
        <p:spPr bwMode="auto">
          <a:xfrm>
            <a:off x="0" y="4073435"/>
            <a:ext cx="12192000" cy="53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3"/>
                                        </p:tgtEl>
                                        <p:attrNameLst>
                                          <p:attrName>ppt_w</p:attrName>
                                        </p:attrNameLst>
                                      </p:cBhvr>
                                      <p:tavLst>
                                        <p:tav tm="0">
                                          <p:val>
                                            <p:strVal val="ppt_w"/>
                                          </p:val>
                                        </p:tav>
                                        <p:tav tm="100000">
                                          <p:val>
                                            <p:fltVal val="0"/>
                                          </p:val>
                                        </p:tav>
                                      </p:tavLst>
                                    </p:anim>
                                    <p:anim calcmode="lin" valueType="num">
                                      <p:cBhvr>
                                        <p:cTn id="7" dur="500"/>
                                        <p:tgtEl>
                                          <p:spTgt spid="13"/>
                                        </p:tgtEl>
                                        <p:attrNameLst>
                                          <p:attrName>ppt_h</p:attrName>
                                        </p:attrNameLst>
                                      </p:cBhvr>
                                      <p:tavLst>
                                        <p:tav tm="0">
                                          <p:val>
                                            <p:strVal val="ppt_h"/>
                                          </p:val>
                                        </p:tav>
                                        <p:tav tm="100000">
                                          <p:val>
                                            <p:fltVal val="0"/>
                                          </p:val>
                                        </p:tav>
                                      </p:tavLst>
                                    </p:anim>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14"/>
                                        </p:tgtEl>
                                        <p:attrNameLst>
                                          <p:attrName>ppt_w</p:attrName>
                                        </p:attrNameLst>
                                      </p:cBhvr>
                                      <p:tavLst>
                                        <p:tav tm="0">
                                          <p:val>
                                            <p:strVal val="ppt_w"/>
                                          </p:val>
                                        </p:tav>
                                        <p:tav tm="100000">
                                          <p:val>
                                            <p:fltVal val="0"/>
                                          </p:val>
                                        </p:tav>
                                      </p:tavLst>
                                    </p:anim>
                                    <p:anim calcmode="lin" valueType="num">
                                      <p:cBhvr>
                                        <p:cTn id="12" dur="500"/>
                                        <p:tgtEl>
                                          <p:spTgt spid="14"/>
                                        </p:tgtEl>
                                        <p:attrNameLst>
                                          <p:attrName>ppt_h</p:attrName>
                                        </p:attrNameLst>
                                      </p:cBhvr>
                                      <p:tavLst>
                                        <p:tav tm="0">
                                          <p:val>
                                            <p:strVal val="ppt_h"/>
                                          </p:val>
                                        </p:tav>
                                        <p:tav tm="100000">
                                          <p:val>
                                            <p:fltVal val="0"/>
                                          </p:val>
                                        </p:tav>
                                      </p:tavLst>
                                    </p:anim>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aifu2x, shopping, pixel art, anime games, stairs, scenery, hoodie, Anime,  HD wallpaper | Peakpx">
            <a:extLst>
              <a:ext uri="{FF2B5EF4-FFF2-40B4-BE49-F238E27FC236}">
                <a16:creationId xmlns:a16="http://schemas.microsoft.com/office/drawing/2014/main" id="{3777FE3E-9A5F-CF44-B31C-9DCD198C6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36" cy="68579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168B0-A4EF-4847-B001-F58E420B890F}"/>
              </a:ext>
            </a:extLst>
          </p:cNvPr>
          <p:cNvSpPr txBox="1"/>
          <p:nvPr/>
        </p:nvSpPr>
        <p:spPr>
          <a:xfrm>
            <a:off x="4296000" y="1282247"/>
            <a:ext cx="3599968" cy="500137"/>
          </a:xfrm>
          <a:prstGeom prst="rect">
            <a:avLst/>
          </a:prstGeom>
          <a:noFill/>
        </p:spPr>
        <p:txBody>
          <a:bodyPr wrap="square" rtlCol="0">
            <a:spAutoFit/>
          </a:bodyPr>
          <a:lstStyle/>
          <a:p>
            <a:pPr algn="ctr">
              <a:lnSpc>
                <a:spcPct val="150000"/>
              </a:lnSpc>
            </a:pPr>
            <a:r>
              <a:rPr lang="id-ID" sz="20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iTEM</a:t>
            </a:r>
            <a:endParaRPr lang="en-US" sz="20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4" name="TextBox 3">
            <a:extLst>
              <a:ext uri="{FF2B5EF4-FFF2-40B4-BE49-F238E27FC236}">
                <a16:creationId xmlns:a16="http://schemas.microsoft.com/office/drawing/2014/main" id="{531FB1A2-960C-49DD-A5A5-391C93AF9608}"/>
              </a:ext>
            </a:extLst>
          </p:cNvPr>
          <p:cNvSpPr txBox="1">
            <a:spLocks/>
          </p:cNvSpPr>
          <p:nvPr/>
        </p:nvSpPr>
        <p:spPr>
          <a:xfrm>
            <a:off x="998781"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WERKEN AAN ANDER VAK</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Tijdens SLB mag je werken aan een ander vak.</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30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22" name="TextBox 21">
            <a:extLst>
              <a:ext uri="{FF2B5EF4-FFF2-40B4-BE49-F238E27FC236}">
                <a16:creationId xmlns:a16="http://schemas.microsoft.com/office/drawing/2014/main" id="{304133D0-D2D1-1A4E-B9D9-B3586D29681B}"/>
              </a:ext>
            </a:extLst>
          </p:cNvPr>
          <p:cNvSpPr txBox="1"/>
          <p:nvPr/>
        </p:nvSpPr>
        <p:spPr>
          <a:xfrm>
            <a:off x="978350"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STICKER</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Kies een sticker.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150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35" name="TextBox 34">
            <a:extLst>
              <a:ext uri="{FF2B5EF4-FFF2-40B4-BE49-F238E27FC236}">
                <a16:creationId xmlns:a16="http://schemas.microsoft.com/office/drawing/2014/main" id="{9D0CBDC5-1B8E-6048-B846-C5AD358AFA1D}"/>
              </a:ext>
            </a:extLst>
          </p:cNvPr>
          <p:cNvSpPr txBox="1"/>
          <p:nvPr/>
        </p:nvSpPr>
        <p:spPr>
          <a:xfrm>
            <a:off x="3676773" y="70079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KOFFIE OF THEE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koffie of thee uit de docentenkamer.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41" name="TextBox 40">
            <a:extLst>
              <a:ext uri="{FF2B5EF4-FFF2-40B4-BE49-F238E27FC236}">
                <a16:creationId xmlns:a16="http://schemas.microsoft.com/office/drawing/2014/main" id="{AE44C072-50F0-AF4C-B7DF-97068C0963E5}"/>
              </a:ext>
            </a:extLst>
          </p:cNvPr>
          <p:cNvSpPr txBox="1"/>
          <p:nvPr/>
        </p:nvSpPr>
        <p:spPr>
          <a:xfrm>
            <a:off x="3670117"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INVESTERING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Koop deze opdracht, voltooi hem en loop binnen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71" name="TextBox 70">
            <a:extLst>
              <a:ext uri="{FF2B5EF4-FFF2-40B4-BE49-F238E27FC236}">
                <a16:creationId xmlns:a16="http://schemas.microsoft.com/office/drawing/2014/main" id="{94EB85D3-540D-3643-9210-F0661DF1D690}"/>
              </a:ext>
            </a:extLst>
          </p:cNvPr>
          <p:cNvSpPr txBox="1"/>
          <p:nvPr/>
        </p:nvSpPr>
        <p:spPr>
          <a:xfrm>
            <a:off x="6354765"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GEOORLOOFD TE LAAT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mag tijdens SLB geoorloofd te laat komen.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60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77" name="TextBox 76">
            <a:extLst>
              <a:ext uri="{FF2B5EF4-FFF2-40B4-BE49-F238E27FC236}">
                <a16:creationId xmlns:a16="http://schemas.microsoft.com/office/drawing/2014/main" id="{1513FB10-1090-F349-9670-C4F0AA50C964}"/>
              </a:ext>
            </a:extLst>
          </p:cNvPr>
          <p:cNvSpPr txBox="1"/>
          <p:nvPr/>
        </p:nvSpPr>
        <p:spPr>
          <a:xfrm>
            <a:off x="6361884" y="394238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DOUBLE or NOTHING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Maximale inleg is 100. Verdubbel of verlies je inleg.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zie inzet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83" name="TextBox 82">
            <a:extLst>
              <a:ext uri="{FF2B5EF4-FFF2-40B4-BE49-F238E27FC236}">
                <a16:creationId xmlns:a16="http://schemas.microsoft.com/office/drawing/2014/main" id="{85D942EA-F09A-184D-BD30-8EF12FB0C2AF}"/>
              </a:ext>
            </a:extLst>
          </p:cNvPr>
          <p:cNvSpPr txBox="1"/>
          <p:nvPr/>
        </p:nvSpPr>
        <p:spPr>
          <a:xfrm>
            <a:off x="9032757" y="70079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KOM NIET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hoeft niet naar de SLB les.</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89" name="TextBox 88">
            <a:extLst>
              <a:ext uri="{FF2B5EF4-FFF2-40B4-BE49-F238E27FC236}">
                <a16:creationId xmlns:a16="http://schemas.microsoft.com/office/drawing/2014/main" id="{D563DAF3-01B3-4B41-9BB5-51B2F1FD04BE}"/>
              </a:ext>
            </a:extLst>
          </p:cNvPr>
          <p:cNvSpPr txBox="1"/>
          <p:nvPr/>
        </p:nvSpPr>
        <p:spPr>
          <a:xfrm>
            <a:off x="9053650" y="3942379"/>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TAART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een taart ‘on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the</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house’.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5</a:t>
            </a:r>
          </a:p>
        </p:txBody>
      </p:sp>
      <p:grpSp>
        <p:nvGrpSpPr>
          <p:cNvPr id="36" name="slot08">
            <a:extLst>
              <a:ext uri="{FF2B5EF4-FFF2-40B4-BE49-F238E27FC236}">
                <a16:creationId xmlns:a16="http://schemas.microsoft.com/office/drawing/2014/main" id="{8EAB9C00-9AE5-BA4A-AB0B-EB0281A64602}"/>
              </a:ext>
            </a:extLst>
          </p:cNvPr>
          <p:cNvGrpSpPr/>
          <p:nvPr/>
        </p:nvGrpSpPr>
        <p:grpSpPr>
          <a:xfrm>
            <a:off x="9053650" y="3942383"/>
            <a:ext cx="2160000" cy="2160000"/>
            <a:chOff x="998781" y="700796"/>
            <a:chExt cx="2160000" cy="2160000"/>
          </a:xfrm>
        </p:grpSpPr>
        <p:sp>
          <p:nvSpPr>
            <p:cNvPr id="37" name="Rectangle 36">
              <a:extLst>
                <a:ext uri="{FF2B5EF4-FFF2-40B4-BE49-F238E27FC236}">
                  <a16:creationId xmlns:a16="http://schemas.microsoft.com/office/drawing/2014/main" id="{906A2F89-2043-4D40-8306-5C0872763ADE}"/>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8" name="Picture 37" descr="Icon&#10;&#10;Description automatically generated with medium confidence">
              <a:extLst>
                <a:ext uri="{FF2B5EF4-FFF2-40B4-BE49-F238E27FC236}">
                  <a16:creationId xmlns:a16="http://schemas.microsoft.com/office/drawing/2014/main" id="{98F3A2D6-27B2-124F-8A5E-FB1C29AC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10" name="slot07">
            <a:extLst>
              <a:ext uri="{FF2B5EF4-FFF2-40B4-BE49-F238E27FC236}">
                <a16:creationId xmlns:a16="http://schemas.microsoft.com/office/drawing/2014/main" id="{401BF8AA-77B9-4C48-8C95-C5660A8A3531}"/>
              </a:ext>
            </a:extLst>
          </p:cNvPr>
          <p:cNvGrpSpPr/>
          <p:nvPr/>
        </p:nvGrpSpPr>
        <p:grpSpPr>
          <a:xfrm>
            <a:off x="6343384" y="3942383"/>
            <a:ext cx="2160000" cy="2160000"/>
            <a:chOff x="998781" y="700796"/>
            <a:chExt cx="2160000" cy="2160000"/>
          </a:xfrm>
        </p:grpSpPr>
        <p:sp>
          <p:nvSpPr>
            <p:cNvPr id="111" name="Rectangle 110">
              <a:extLst>
                <a:ext uri="{FF2B5EF4-FFF2-40B4-BE49-F238E27FC236}">
                  <a16:creationId xmlns:a16="http://schemas.microsoft.com/office/drawing/2014/main" id="{450CCBF4-8466-0044-99DD-8F9789807B69}"/>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2" name="Picture 111" descr="Icon&#10;&#10;Description automatically generated with medium confidence">
              <a:extLst>
                <a:ext uri="{FF2B5EF4-FFF2-40B4-BE49-F238E27FC236}">
                  <a16:creationId xmlns:a16="http://schemas.microsoft.com/office/drawing/2014/main" id="{E80D971B-DA11-C244-912E-B6FCE6EFF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spTree>
    <p:extLst>
      <p:ext uri="{BB962C8B-B14F-4D97-AF65-F5344CB8AC3E}">
        <p14:creationId xmlns:p14="http://schemas.microsoft.com/office/powerpoint/2010/main" val="2566768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0"/>
                                        </p:tgtEl>
                                      </p:cBhvr>
                                    </p:animEffect>
                                    <p:set>
                                      <p:cBhvr>
                                        <p:cTn id="7" dur="1" fill="hold">
                                          <p:stCondLst>
                                            <p:cond delay="1999"/>
                                          </p:stCondLst>
                                        </p:cTn>
                                        <p:tgtEl>
                                          <p:spTgt spid="1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6"/>
                                        </p:tgtEl>
                                      </p:cBhvr>
                                    </p:animEffect>
                                    <p:set>
                                      <p:cBhvr>
                                        <p:cTn id="1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Pixel Art Background Free • Wallpaper For You">
            <a:extLst>
              <a:ext uri="{FF2B5EF4-FFF2-40B4-BE49-F238E27FC236}">
                <a16:creationId xmlns:a16="http://schemas.microsoft.com/office/drawing/2014/main" id="{BB588ADD-6C79-0442-BFB3-A7F881DB8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Pixel Art Background Free • Wallpaper For You">
            <a:extLst>
              <a:ext uri="{FF2B5EF4-FFF2-40B4-BE49-F238E27FC236}">
                <a16:creationId xmlns:a16="http://schemas.microsoft.com/office/drawing/2014/main" id="{FF58CCA2-E7CC-CB4B-95A0-F434969244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95" r="-1" b="81351"/>
          <a:stretch/>
        </p:blipFill>
        <p:spPr bwMode="auto">
          <a:xfrm>
            <a:off x="0" y="13247"/>
            <a:ext cx="12192000" cy="12656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Pixel Art Background Free • Wallpaper For You">
            <a:extLst>
              <a:ext uri="{FF2B5EF4-FFF2-40B4-BE49-F238E27FC236}">
                <a16:creationId xmlns:a16="http://schemas.microsoft.com/office/drawing/2014/main" id="{7479FD17-DE5C-7341-8FB7-30C5D440E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496"/>
          <a:stretch/>
        </p:blipFill>
        <p:spPr bwMode="auto">
          <a:xfrm>
            <a:off x="-64" y="5602247"/>
            <a:ext cx="12192000" cy="126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4295936" y="1947440"/>
            <a:ext cx="3599968" cy="3609450"/>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PUNTEN en BONUSPUNTEN</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Van te voren zie je hoeveel punten je kan verdienen met het uitvoeren van een level. </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PUNTEN verdien je door de opdracht te doen zoals die staat omschreven.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BONUSPUNTEN verdien je door dezelfde opdracht in een andere vorm te maken.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 punt staat gelijk aan 1 goud.</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pic>
        <p:nvPicPr>
          <p:cNvPr id="30" name="Picture 29" descr="A picture containing icon&#10;&#10;Description automatically generated">
            <a:extLst>
              <a:ext uri="{FF2B5EF4-FFF2-40B4-BE49-F238E27FC236}">
                <a16:creationId xmlns:a16="http://schemas.microsoft.com/office/drawing/2014/main" id="{D4462AD1-1157-D141-8E74-8BB2CBD71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904" y="1587440"/>
            <a:ext cx="720000" cy="720000"/>
          </a:xfrm>
          <a:prstGeom prst="rect">
            <a:avLst/>
          </a:prstGeom>
        </p:spPr>
      </p:pic>
    </p:spTree>
    <p:extLst>
      <p:ext uri="{BB962C8B-B14F-4D97-AF65-F5344CB8AC3E}">
        <p14:creationId xmlns:p14="http://schemas.microsoft.com/office/powerpoint/2010/main" val="2546310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style.rotation</p:attrName>
                                        </p:attrNameLst>
                                      </p:cBhvr>
                                      <p:tavLst>
                                        <p:tav tm="0">
                                          <p:val>
                                            <p:fltVal val="720"/>
                                          </p:val>
                                        </p:tav>
                                        <p:tav tm="100000">
                                          <p:val>
                                            <p:fltVal val="0"/>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3932615"/>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b="1">
                <a:solidFill>
                  <a:schemeClr val="bg1"/>
                </a:solidFill>
                <a:latin typeface="RAINYHEARTS" panose="02000603000000000000" pitchFamily="2" charset="0"/>
                <a:ea typeface="RAINYHEARTS" panose="02000603000000000000" pitchFamily="2" charset="0"/>
                <a:cs typeface="Lato Light" panose="020F0502020204030203" pitchFamily="34" charset="0"/>
              </a:rPr>
              <a:t>4-1 TERUGKIJKEN</a:t>
            </a:r>
          </a:p>
          <a:p>
            <a:pPr algn="just">
              <a:lnSpc>
                <a:spcPct val="150000"/>
              </a:lnSpc>
            </a:pP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Main</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Quest</a:t>
            </a: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Kijk terug op je voortgang. Wat ging goed? Wat kan beter? Wat zou je de volgende keer anders doen?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BELONING: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20	Dit krijg je bij voltooiing van de queeste. En je krijgt je de sleutel tot de volgende queeste.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	Je vraagt feedback aan een klasgenoot en verwerkt dit in je plan.</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+10	Wat je inlevert heeft een persoonlijke stijl en is goed georganiseerd.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+15	Wat je inlevert is geen tekstbestand maar een creatief verzorgd product.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1668888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3932615"/>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b="1">
                <a:solidFill>
                  <a:schemeClr val="bg1"/>
                </a:solidFill>
                <a:latin typeface="RAINYHEARTS" panose="02000603000000000000" pitchFamily="2" charset="0"/>
                <a:ea typeface="RAINYHEARTS" panose="02000603000000000000" pitchFamily="2" charset="0"/>
                <a:cs typeface="Lato Light" panose="020F0502020204030203" pitchFamily="34" charset="0"/>
              </a:rPr>
              <a:t>4-2 ZELFWAARDERING</a:t>
            </a:r>
          </a:p>
          <a:p>
            <a:pPr algn="just">
              <a:lnSpc>
                <a:spcPct val="150000"/>
              </a:lnSpc>
            </a:pP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Main</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Quest</a:t>
            </a: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Geef je eigen persoonlijke professionele mening over hoe jij deze module hebt gewerkt. </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BELONING: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20	Dit krijg je bij voltooiing van de queeste. En je krijgt je de sleutel tot de volgende queeste.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	Je vraagt feedback aan een klasgenoot en verwerkt dit in je plan.</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+10	Wat je inlevert heeft een persoonlijke stijl en is goed georganiseerd.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+15	Wat je inlevert is geen tekstbestand maar een creatief verzorgd product.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2873621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8" name="Picture 6" descr="Waifu2x, shopping, pixel art, anime games, stairs, scenery, hoodie, Anime,  HD wallpaper | Peakpx">
            <a:extLst>
              <a:ext uri="{FF2B5EF4-FFF2-40B4-BE49-F238E27FC236}">
                <a16:creationId xmlns:a16="http://schemas.microsoft.com/office/drawing/2014/main" id="{3777FE3E-9A5F-CF44-B31C-9DCD198C6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36" cy="68579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168B0-A4EF-4847-B001-F58E420B890F}"/>
              </a:ext>
            </a:extLst>
          </p:cNvPr>
          <p:cNvSpPr txBox="1"/>
          <p:nvPr/>
        </p:nvSpPr>
        <p:spPr>
          <a:xfrm>
            <a:off x="4296000" y="1282247"/>
            <a:ext cx="3599968" cy="500137"/>
          </a:xfrm>
          <a:prstGeom prst="rect">
            <a:avLst/>
          </a:prstGeom>
          <a:noFill/>
        </p:spPr>
        <p:txBody>
          <a:bodyPr wrap="square" rtlCol="0">
            <a:spAutoFit/>
          </a:bodyPr>
          <a:lstStyle/>
          <a:p>
            <a:pPr algn="ctr">
              <a:lnSpc>
                <a:spcPct val="150000"/>
              </a:lnSpc>
            </a:pPr>
            <a:r>
              <a:rPr lang="id-ID" sz="20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iTEM</a:t>
            </a:r>
            <a:endParaRPr lang="en-US" sz="20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4" name="TextBox 3">
            <a:extLst>
              <a:ext uri="{FF2B5EF4-FFF2-40B4-BE49-F238E27FC236}">
                <a16:creationId xmlns:a16="http://schemas.microsoft.com/office/drawing/2014/main" id="{531FB1A2-960C-49DD-A5A5-391C93AF9608}"/>
              </a:ext>
            </a:extLst>
          </p:cNvPr>
          <p:cNvSpPr txBox="1">
            <a:spLocks/>
          </p:cNvSpPr>
          <p:nvPr/>
        </p:nvSpPr>
        <p:spPr>
          <a:xfrm>
            <a:off x="998781"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WERKEN AAN ANDER VAK</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Tijdens SLB mag je werken aan een ander vak.</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30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22" name="TextBox 21">
            <a:extLst>
              <a:ext uri="{FF2B5EF4-FFF2-40B4-BE49-F238E27FC236}">
                <a16:creationId xmlns:a16="http://schemas.microsoft.com/office/drawing/2014/main" id="{304133D0-D2D1-1A4E-B9D9-B3586D29681B}"/>
              </a:ext>
            </a:extLst>
          </p:cNvPr>
          <p:cNvSpPr txBox="1"/>
          <p:nvPr/>
        </p:nvSpPr>
        <p:spPr>
          <a:xfrm>
            <a:off x="978350"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STICKER</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Kies een sticker.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150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35" name="TextBox 34">
            <a:extLst>
              <a:ext uri="{FF2B5EF4-FFF2-40B4-BE49-F238E27FC236}">
                <a16:creationId xmlns:a16="http://schemas.microsoft.com/office/drawing/2014/main" id="{9D0CBDC5-1B8E-6048-B846-C5AD358AFA1D}"/>
              </a:ext>
            </a:extLst>
          </p:cNvPr>
          <p:cNvSpPr txBox="1"/>
          <p:nvPr/>
        </p:nvSpPr>
        <p:spPr>
          <a:xfrm>
            <a:off x="3676773" y="70079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KOFFIE OF THEE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koffie of thee uit de docentenkamer.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41" name="TextBox 40">
            <a:extLst>
              <a:ext uri="{FF2B5EF4-FFF2-40B4-BE49-F238E27FC236}">
                <a16:creationId xmlns:a16="http://schemas.microsoft.com/office/drawing/2014/main" id="{AE44C072-50F0-AF4C-B7DF-97068C0963E5}"/>
              </a:ext>
            </a:extLst>
          </p:cNvPr>
          <p:cNvSpPr txBox="1"/>
          <p:nvPr/>
        </p:nvSpPr>
        <p:spPr>
          <a:xfrm>
            <a:off x="3670117"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INVESTERING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Koop deze opdracht, voltooi hem en loop binnen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71" name="TextBox 70">
            <a:extLst>
              <a:ext uri="{FF2B5EF4-FFF2-40B4-BE49-F238E27FC236}">
                <a16:creationId xmlns:a16="http://schemas.microsoft.com/office/drawing/2014/main" id="{94EB85D3-540D-3643-9210-F0661DF1D690}"/>
              </a:ext>
            </a:extLst>
          </p:cNvPr>
          <p:cNvSpPr txBox="1"/>
          <p:nvPr/>
        </p:nvSpPr>
        <p:spPr>
          <a:xfrm>
            <a:off x="6354765"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GEOORLOOFD TE LAAT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mag tijdens SLB geoorloofd te laat komen.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60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77" name="TextBox 76">
            <a:extLst>
              <a:ext uri="{FF2B5EF4-FFF2-40B4-BE49-F238E27FC236}">
                <a16:creationId xmlns:a16="http://schemas.microsoft.com/office/drawing/2014/main" id="{1513FB10-1090-F349-9670-C4F0AA50C964}"/>
              </a:ext>
            </a:extLst>
          </p:cNvPr>
          <p:cNvSpPr txBox="1"/>
          <p:nvPr/>
        </p:nvSpPr>
        <p:spPr>
          <a:xfrm>
            <a:off x="6361884" y="394238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DOUBLE or NOTHING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Maximale inleg is 100. Verdubbel of verlies je inleg.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zie inzet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83" name="TextBox 82">
            <a:extLst>
              <a:ext uri="{FF2B5EF4-FFF2-40B4-BE49-F238E27FC236}">
                <a16:creationId xmlns:a16="http://schemas.microsoft.com/office/drawing/2014/main" id="{85D942EA-F09A-184D-BD30-8EF12FB0C2AF}"/>
              </a:ext>
            </a:extLst>
          </p:cNvPr>
          <p:cNvSpPr txBox="1"/>
          <p:nvPr/>
        </p:nvSpPr>
        <p:spPr>
          <a:xfrm>
            <a:off x="9032757" y="70079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KOM NIET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hoeft niet naar de SLB les.</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89" name="TextBox 88">
            <a:extLst>
              <a:ext uri="{FF2B5EF4-FFF2-40B4-BE49-F238E27FC236}">
                <a16:creationId xmlns:a16="http://schemas.microsoft.com/office/drawing/2014/main" id="{D563DAF3-01B3-4B41-9BB5-51B2F1FD04BE}"/>
              </a:ext>
            </a:extLst>
          </p:cNvPr>
          <p:cNvSpPr txBox="1"/>
          <p:nvPr/>
        </p:nvSpPr>
        <p:spPr>
          <a:xfrm>
            <a:off x="9053650" y="3942380"/>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TAART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een stuk taart ‘on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the</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house’.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5</a:t>
            </a:r>
          </a:p>
        </p:txBody>
      </p:sp>
      <p:grpSp>
        <p:nvGrpSpPr>
          <p:cNvPr id="36" name="slot08">
            <a:extLst>
              <a:ext uri="{FF2B5EF4-FFF2-40B4-BE49-F238E27FC236}">
                <a16:creationId xmlns:a16="http://schemas.microsoft.com/office/drawing/2014/main" id="{8EAB9C00-9AE5-BA4A-AB0B-EB0281A64602}"/>
              </a:ext>
            </a:extLst>
          </p:cNvPr>
          <p:cNvGrpSpPr/>
          <p:nvPr/>
        </p:nvGrpSpPr>
        <p:grpSpPr>
          <a:xfrm>
            <a:off x="9053650" y="3942383"/>
            <a:ext cx="2160000" cy="2160000"/>
            <a:chOff x="998781" y="700796"/>
            <a:chExt cx="2160000" cy="2160000"/>
          </a:xfrm>
        </p:grpSpPr>
        <p:sp>
          <p:nvSpPr>
            <p:cNvPr id="37" name="Rectangle 36">
              <a:extLst>
                <a:ext uri="{FF2B5EF4-FFF2-40B4-BE49-F238E27FC236}">
                  <a16:creationId xmlns:a16="http://schemas.microsoft.com/office/drawing/2014/main" id="{906A2F89-2043-4D40-8306-5C0872763ADE}"/>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8" name="Picture 37" descr="Icon&#10;&#10;Description automatically generated with medium confidence">
              <a:extLst>
                <a:ext uri="{FF2B5EF4-FFF2-40B4-BE49-F238E27FC236}">
                  <a16:creationId xmlns:a16="http://schemas.microsoft.com/office/drawing/2014/main" id="{98F3A2D6-27B2-124F-8A5E-FB1C29AC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10" name="slot07">
            <a:extLst>
              <a:ext uri="{FF2B5EF4-FFF2-40B4-BE49-F238E27FC236}">
                <a16:creationId xmlns:a16="http://schemas.microsoft.com/office/drawing/2014/main" id="{401BF8AA-77B9-4C48-8C95-C5660A8A3531}"/>
              </a:ext>
            </a:extLst>
          </p:cNvPr>
          <p:cNvGrpSpPr/>
          <p:nvPr/>
        </p:nvGrpSpPr>
        <p:grpSpPr>
          <a:xfrm>
            <a:off x="6343384" y="3942383"/>
            <a:ext cx="2160000" cy="2160000"/>
            <a:chOff x="998781" y="700796"/>
            <a:chExt cx="2160000" cy="2160000"/>
          </a:xfrm>
        </p:grpSpPr>
        <p:sp>
          <p:nvSpPr>
            <p:cNvPr id="111" name="Rectangle 110">
              <a:extLst>
                <a:ext uri="{FF2B5EF4-FFF2-40B4-BE49-F238E27FC236}">
                  <a16:creationId xmlns:a16="http://schemas.microsoft.com/office/drawing/2014/main" id="{450CCBF4-8466-0044-99DD-8F9789807B69}"/>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2" name="Picture 111" descr="Icon&#10;&#10;Description automatically generated with medium confidence">
              <a:extLst>
                <a:ext uri="{FF2B5EF4-FFF2-40B4-BE49-F238E27FC236}">
                  <a16:creationId xmlns:a16="http://schemas.microsoft.com/office/drawing/2014/main" id="{E80D971B-DA11-C244-912E-B6FCE6EFF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7" name="slot06">
            <a:extLst>
              <a:ext uri="{FF2B5EF4-FFF2-40B4-BE49-F238E27FC236}">
                <a16:creationId xmlns:a16="http://schemas.microsoft.com/office/drawing/2014/main" id="{F42F54D0-EE73-5D47-8837-991341AAF8C8}"/>
              </a:ext>
            </a:extLst>
          </p:cNvPr>
          <p:cNvGrpSpPr/>
          <p:nvPr/>
        </p:nvGrpSpPr>
        <p:grpSpPr>
          <a:xfrm>
            <a:off x="3663412" y="3942383"/>
            <a:ext cx="2160000" cy="2160000"/>
            <a:chOff x="998781" y="700796"/>
            <a:chExt cx="2160000" cy="2160000"/>
          </a:xfrm>
        </p:grpSpPr>
        <p:sp>
          <p:nvSpPr>
            <p:cNvPr id="108" name="Rectangle 107">
              <a:extLst>
                <a:ext uri="{FF2B5EF4-FFF2-40B4-BE49-F238E27FC236}">
                  <a16:creationId xmlns:a16="http://schemas.microsoft.com/office/drawing/2014/main" id="{6D40640E-605A-CE47-8357-8A581C8C7EBB}"/>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9" name="Picture 108" descr="Icon&#10;&#10;Description automatically generated with medium confidence">
              <a:extLst>
                <a:ext uri="{FF2B5EF4-FFF2-40B4-BE49-F238E27FC236}">
                  <a16:creationId xmlns:a16="http://schemas.microsoft.com/office/drawing/2014/main" id="{D12B1108-F628-534F-BFF6-71CF6D744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4" name="slot05">
            <a:extLst>
              <a:ext uri="{FF2B5EF4-FFF2-40B4-BE49-F238E27FC236}">
                <a16:creationId xmlns:a16="http://schemas.microsoft.com/office/drawing/2014/main" id="{36AD9D71-A7AB-1642-9F19-234508CD38A3}"/>
              </a:ext>
            </a:extLst>
          </p:cNvPr>
          <p:cNvGrpSpPr/>
          <p:nvPr/>
        </p:nvGrpSpPr>
        <p:grpSpPr>
          <a:xfrm>
            <a:off x="978350" y="3942383"/>
            <a:ext cx="2160000" cy="2160000"/>
            <a:chOff x="998781" y="700796"/>
            <a:chExt cx="2160000" cy="2160000"/>
          </a:xfrm>
        </p:grpSpPr>
        <p:sp>
          <p:nvSpPr>
            <p:cNvPr id="105" name="Rectangle 104">
              <a:extLst>
                <a:ext uri="{FF2B5EF4-FFF2-40B4-BE49-F238E27FC236}">
                  <a16:creationId xmlns:a16="http://schemas.microsoft.com/office/drawing/2014/main" id="{320B67DA-A036-FC49-AA6D-AAA230D0E946}"/>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6" name="Picture 105" descr="Icon&#10;&#10;Description automatically generated with medium confidence">
              <a:extLst>
                <a:ext uri="{FF2B5EF4-FFF2-40B4-BE49-F238E27FC236}">
                  <a16:creationId xmlns:a16="http://schemas.microsoft.com/office/drawing/2014/main" id="{9DC9243E-D0C5-4C44-A09A-31A5D5D38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1" name="slot04">
            <a:extLst>
              <a:ext uri="{FF2B5EF4-FFF2-40B4-BE49-F238E27FC236}">
                <a16:creationId xmlns:a16="http://schemas.microsoft.com/office/drawing/2014/main" id="{A6EF7E2C-A85E-B740-9986-02F9DF8AF630}"/>
              </a:ext>
            </a:extLst>
          </p:cNvPr>
          <p:cNvGrpSpPr/>
          <p:nvPr/>
        </p:nvGrpSpPr>
        <p:grpSpPr>
          <a:xfrm>
            <a:off x="9023707" y="700796"/>
            <a:ext cx="2160000" cy="2160000"/>
            <a:chOff x="998781" y="700796"/>
            <a:chExt cx="2160000" cy="2160000"/>
          </a:xfrm>
        </p:grpSpPr>
        <p:sp>
          <p:nvSpPr>
            <p:cNvPr id="102" name="Rectangle 101">
              <a:extLst>
                <a:ext uri="{FF2B5EF4-FFF2-40B4-BE49-F238E27FC236}">
                  <a16:creationId xmlns:a16="http://schemas.microsoft.com/office/drawing/2014/main" id="{E916701F-2558-864E-AF3D-95F70B77C814}"/>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3" name="Picture 102" descr="Icon&#10;&#10;Description automatically generated with medium confidence">
              <a:extLst>
                <a:ext uri="{FF2B5EF4-FFF2-40B4-BE49-F238E27FC236}">
                  <a16:creationId xmlns:a16="http://schemas.microsoft.com/office/drawing/2014/main" id="{D1F78120-2FAB-F448-AD17-6102A264D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8" name="slot03">
            <a:extLst>
              <a:ext uri="{FF2B5EF4-FFF2-40B4-BE49-F238E27FC236}">
                <a16:creationId xmlns:a16="http://schemas.microsoft.com/office/drawing/2014/main" id="{1ED69349-164C-5940-8423-74B1D398F101}"/>
              </a:ext>
            </a:extLst>
          </p:cNvPr>
          <p:cNvGrpSpPr/>
          <p:nvPr/>
        </p:nvGrpSpPr>
        <p:grpSpPr>
          <a:xfrm>
            <a:off x="6363815" y="700796"/>
            <a:ext cx="2160000" cy="2160000"/>
            <a:chOff x="998781" y="700796"/>
            <a:chExt cx="2160000" cy="2160000"/>
          </a:xfrm>
        </p:grpSpPr>
        <p:sp>
          <p:nvSpPr>
            <p:cNvPr id="99" name="Rectangle 98">
              <a:extLst>
                <a:ext uri="{FF2B5EF4-FFF2-40B4-BE49-F238E27FC236}">
                  <a16:creationId xmlns:a16="http://schemas.microsoft.com/office/drawing/2014/main" id="{73F0D0BF-7424-B64E-8A46-A87CD011C207}"/>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0" name="Picture 99" descr="Icon&#10;&#10;Description automatically generated with medium confidence">
              <a:extLst>
                <a:ext uri="{FF2B5EF4-FFF2-40B4-BE49-F238E27FC236}">
                  <a16:creationId xmlns:a16="http://schemas.microsoft.com/office/drawing/2014/main" id="{5CF04421-DE79-0F4D-AFBC-801EC1BFC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5" name="slot02">
            <a:extLst>
              <a:ext uri="{FF2B5EF4-FFF2-40B4-BE49-F238E27FC236}">
                <a16:creationId xmlns:a16="http://schemas.microsoft.com/office/drawing/2014/main" id="{BDBFC0F3-9C2C-A04D-B7A0-DE1C8E9548D3}"/>
              </a:ext>
            </a:extLst>
          </p:cNvPr>
          <p:cNvGrpSpPr/>
          <p:nvPr/>
        </p:nvGrpSpPr>
        <p:grpSpPr>
          <a:xfrm>
            <a:off x="3683843" y="700796"/>
            <a:ext cx="2160000" cy="2160000"/>
            <a:chOff x="998781" y="700796"/>
            <a:chExt cx="2160000" cy="2160000"/>
          </a:xfrm>
        </p:grpSpPr>
        <p:sp>
          <p:nvSpPr>
            <p:cNvPr id="96" name="Rectangle 95">
              <a:extLst>
                <a:ext uri="{FF2B5EF4-FFF2-40B4-BE49-F238E27FC236}">
                  <a16:creationId xmlns:a16="http://schemas.microsoft.com/office/drawing/2014/main" id="{AE4C33C3-6051-FF4F-98EA-2F1D77D8D560}"/>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7" name="Picture 96" descr="Icon&#10;&#10;Description automatically generated with medium confidence">
              <a:extLst>
                <a:ext uri="{FF2B5EF4-FFF2-40B4-BE49-F238E27FC236}">
                  <a16:creationId xmlns:a16="http://schemas.microsoft.com/office/drawing/2014/main" id="{05C2F00C-3184-974B-89D6-BB15D4377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 name="slot01">
            <a:extLst>
              <a:ext uri="{FF2B5EF4-FFF2-40B4-BE49-F238E27FC236}">
                <a16:creationId xmlns:a16="http://schemas.microsoft.com/office/drawing/2014/main" id="{786DD8F9-8A83-E84C-8D54-BF1B17D1E2F6}"/>
              </a:ext>
            </a:extLst>
          </p:cNvPr>
          <p:cNvGrpSpPr/>
          <p:nvPr/>
        </p:nvGrpSpPr>
        <p:grpSpPr>
          <a:xfrm>
            <a:off x="998781" y="700796"/>
            <a:ext cx="2160000" cy="2160000"/>
            <a:chOff x="998781" y="700796"/>
            <a:chExt cx="2160000" cy="2160000"/>
          </a:xfrm>
        </p:grpSpPr>
        <p:sp>
          <p:nvSpPr>
            <p:cNvPr id="7" name="Rectangle 6">
              <a:extLst>
                <a:ext uri="{FF2B5EF4-FFF2-40B4-BE49-F238E27FC236}">
                  <a16:creationId xmlns:a16="http://schemas.microsoft.com/office/drawing/2014/main" id="{1DDA6C12-B032-194D-8034-A868708FD5E1}"/>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 name="Picture 8" descr="Icon&#10;&#10;Description automatically generated with medium confidence">
              <a:extLst>
                <a:ext uri="{FF2B5EF4-FFF2-40B4-BE49-F238E27FC236}">
                  <a16:creationId xmlns:a16="http://schemas.microsoft.com/office/drawing/2014/main" id="{07D0FD8B-2449-3E43-919F-17C87029B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spTree>
    <p:extLst>
      <p:ext uri="{BB962C8B-B14F-4D97-AF65-F5344CB8AC3E}">
        <p14:creationId xmlns:p14="http://schemas.microsoft.com/office/powerpoint/2010/main" val="28781504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5"/>
                                        </p:tgtEl>
                                      </p:cBhvr>
                                    </p:animEffect>
                                    <p:set>
                                      <p:cBhvr>
                                        <p:cTn id="12" dur="1" fill="hold">
                                          <p:stCondLst>
                                            <p:cond delay="1999"/>
                                          </p:stCondLst>
                                        </p:cTn>
                                        <p:tgtEl>
                                          <p:spTgt spid="9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98"/>
                                        </p:tgtEl>
                                      </p:cBhvr>
                                    </p:animEffect>
                                    <p:set>
                                      <p:cBhvr>
                                        <p:cTn id="17" dur="1" fill="hold">
                                          <p:stCondLst>
                                            <p:cond delay="1999"/>
                                          </p:stCondLst>
                                        </p:cTn>
                                        <p:tgtEl>
                                          <p:spTgt spid="98"/>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01"/>
                                        </p:tgtEl>
                                      </p:cBhvr>
                                    </p:animEffect>
                                    <p:set>
                                      <p:cBhvr>
                                        <p:cTn id="22" dur="1" fill="hold">
                                          <p:stCondLst>
                                            <p:cond delay="1999"/>
                                          </p:stCondLst>
                                        </p:cTn>
                                        <p:tgtEl>
                                          <p:spTgt spid="10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104"/>
                                        </p:tgtEl>
                                      </p:cBhvr>
                                    </p:animEffect>
                                    <p:set>
                                      <p:cBhvr>
                                        <p:cTn id="27" dur="1" fill="hold">
                                          <p:stCondLst>
                                            <p:cond delay="1999"/>
                                          </p:stCondLst>
                                        </p:cTn>
                                        <p:tgtEl>
                                          <p:spTgt spid="10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07"/>
                                        </p:tgtEl>
                                      </p:cBhvr>
                                    </p:animEffect>
                                    <p:set>
                                      <p:cBhvr>
                                        <p:cTn id="32" dur="1" fill="hold">
                                          <p:stCondLst>
                                            <p:cond delay="1999"/>
                                          </p:stCondLst>
                                        </p:cTn>
                                        <p:tgtEl>
                                          <p:spTgt spid="10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10"/>
                                        </p:tgtEl>
                                      </p:cBhvr>
                                    </p:animEffect>
                                    <p:set>
                                      <p:cBhvr>
                                        <p:cTn id="37" dur="1" fill="hold">
                                          <p:stCondLst>
                                            <p:cond delay="1999"/>
                                          </p:stCondLst>
                                        </p:cTn>
                                        <p:tgtEl>
                                          <p:spTgt spid="1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36"/>
                                        </p:tgtEl>
                                      </p:cBhvr>
                                    </p:animEffect>
                                    <p:set>
                                      <p:cBhvr>
                                        <p:cTn id="4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rtistic Pixel Art Wallpaper | 2810x1770">
            <a:extLst>
              <a:ext uri="{FF2B5EF4-FFF2-40B4-BE49-F238E27FC236}">
                <a16:creationId xmlns:a16="http://schemas.microsoft.com/office/drawing/2014/main" id="{C6A5CA9E-1C5D-F64D-90BD-C05E4CEFD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001"/>
            <a:ext cx="12191999" cy="76799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7231D-42C5-9342-9BF7-36D46D98E8E2}"/>
              </a:ext>
            </a:extLst>
          </p:cNvPr>
          <p:cNvSpPr txBox="1"/>
          <p:nvPr/>
        </p:nvSpPr>
        <p:spPr>
          <a:xfrm>
            <a:off x="2255920" y="2755354"/>
            <a:ext cx="7680160" cy="864000"/>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https</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a:t>
            </a: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tinyurl.com</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/yeyvk4bv</a:t>
            </a:r>
          </a:p>
        </p:txBody>
      </p:sp>
      <p:pic>
        <p:nvPicPr>
          <p:cNvPr id="19" name="Picture 18" descr="Logo&#10;&#10;Description automatically generated">
            <a:extLst>
              <a:ext uri="{FF2B5EF4-FFF2-40B4-BE49-F238E27FC236}">
                <a16:creationId xmlns:a16="http://schemas.microsoft.com/office/drawing/2014/main" id="{E8005768-B08F-7946-9438-92F09B4E1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0" y="2395354"/>
            <a:ext cx="720000" cy="720000"/>
          </a:xfrm>
          <a:prstGeom prst="rect">
            <a:avLst/>
          </a:prstGeom>
        </p:spPr>
      </p:pic>
    </p:spTree>
    <p:extLst>
      <p:ext uri="{BB962C8B-B14F-4D97-AF65-F5344CB8AC3E}">
        <p14:creationId xmlns:p14="http://schemas.microsoft.com/office/powerpoint/2010/main" val="1830561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style.rotation</p:attrName>
                                        </p:attrNameLst>
                                      </p:cBhvr>
                                      <p:tavLst>
                                        <p:tav tm="0">
                                          <p:val>
                                            <p:fltVal val="720"/>
                                          </p:val>
                                        </p:tav>
                                        <p:tav tm="100000">
                                          <p:val>
                                            <p:fltVal val="0"/>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xel Art Background Free • Wallpaper For You">
            <a:extLst>
              <a:ext uri="{FF2B5EF4-FFF2-40B4-BE49-F238E27FC236}">
                <a16:creationId xmlns:a16="http://schemas.microsoft.com/office/drawing/2014/main" id="{66206954-85F5-AC4F-B8B4-2A78ACC61861}"/>
              </a:ext>
            </a:extLst>
          </p:cNvPr>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QUEST LOG</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en-US">
                <a:latin typeface="RAINYHEARTS" panose="02000603000000000000" pitchFamily="2" charset="0"/>
                <a:ea typeface="RAINYHEARTS" panose="02000603000000000000" pitchFamily="2" charset="0"/>
              </a:rPr>
              <a:t>Awesome subtitle goes here</a:t>
            </a:r>
            <a:endParaRPr lang="id-ID">
              <a:latin typeface="RAINYHEARTS" panose="02000603000000000000" pitchFamily="2" charset="0"/>
              <a:ea typeface="RAINYHEARTS" panose="02000603000000000000" pitchFamily="2" charset="0"/>
            </a:endParaRPr>
          </a:p>
        </p:txBody>
      </p:sp>
      <p:graphicFrame>
        <p:nvGraphicFramePr>
          <p:cNvPr id="5" name="Table 5">
            <a:extLst>
              <a:ext uri="{FF2B5EF4-FFF2-40B4-BE49-F238E27FC236}">
                <a16:creationId xmlns:a16="http://schemas.microsoft.com/office/drawing/2014/main" id="{F84A0D3F-2336-9545-9774-348D8DDBF030}"/>
              </a:ext>
            </a:extLst>
          </p:cNvPr>
          <p:cNvGraphicFramePr>
            <a:graphicFrameLocks noGrp="1"/>
          </p:cNvGraphicFramePr>
          <p:nvPr/>
        </p:nvGraphicFramePr>
        <p:xfrm>
          <a:off x="838201" y="1447799"/>
          <a:ext cx="10515599" cy="3479800"/>
        </p:xfrm>
        <a:graphic>
          <a:graphicData uri="http://schemas.openxmlformats.org/drawingml/2006/table">
            <a:tbl>
              <a:tblPr firstRow="1" bandRow="1">
                <a:tableStyleId>{5C22544A-7EE6-4342-B048-85BDC9FD1C3A}</a:tableStyleId>
              </a:tblPr>
              <a:tblGrid>
                <a:gridCol w="889000">
                  <a:extLst>
                    <a:ext uri="{9D8B030D-6E8A-4147-A177-3AD203B41FA5}">
                      <a16:colId xmlns:a16="http://schemas.microsoft.com/office/drawing/2014/main" val="3980569501"/>
                    </a:ext>
                  </a:extLst>
                </a:gridCol>
                <a:gridCol w="2455333">
                  <a:extLst>
                    <a:ext uri="{9D8B030D-6E8A-4147-A177-3AD203B41FA5}">
                      <a16:colId xmlns:a16="http://schemas.microsoft.com/office/drawing/2014/main" val="4020612780"/>
                    </a:ext>
                  </a:extLst>
                </a:gridCol>
                <a:gridCol w="5147734">
                  <a:extLst>
                    <a:ext uri="{9D8B030D-6E8A-4147-A177-3AD203B41FA5}">
                      <a16:colId xmlns:a16="http://schemas.microsoft.com/office/drawing/2014/main" val="1943869043"/>
                    </a:ext>
                  </a:extLst>
                </a:gridCol>
                <a:gridCol w="2023532">
                  <a:extLst>
                    <a:ext uri="{9D8B030D-6E8A-4147-A177-3AD203B41FA5}">
                      <a16:colId xmlns:a16="http://schemas.microsoft.com/office/drawing/2014/main" val="1926897547"/>
                    </a:ext>
                  </a:extLst>
                </a:gridCol>
              </a:tblGrid>
              <a:tr h="370840">
                <a:tc>
                  <a:txBody>
                    <a:bodyPr/>
                    <a:lstStyle/>
                    <a:p>
                      <a:r>
                        <a:rPr lang="en-NL" b="1">
                          <a:solidFill>
                            <a:schemeClr val="bg1"/>
                          </a:solidFill>
                          <a:latin typeface="RAINYHEARTS" panose="02000603000000000000" pitchFamily="2" charset="0"/>
                          <a:ea typeface="RAINYHEARTS" panose="02000603000000000000" pitchFamily="2" charset="0"/>
                        </a:rPr>
                        <a:t>LEVEL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TITEL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OMSCHRIJVING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BELONING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492745"/>
                  </a:ext>
                </a:extLst>
              </a:tr>
              <a:tr h="370840">
                <a:tc>
                  <a:txBody>
                    <a:bodyPr/>
                    <a:lstStyle/>
                    <a:p>
                      <a:r>
                        <a:rPr lang="en-NL" b="0">
                          <a:solidFill>
                            <a:schemeClr val="bg1"/>
                          </a:solidFill>
                          <a:latin typeface="RAINYHEARTS" panose="02000603000000000000" pitchFamily="2" charset="0"/>
                          <a:ea typeface="RAINYHEARTS" panose="02000603000000000000" pitchFamily="2" charset="0"/>
                        </a:rPr>
                        <a:t>1-1</a:t>
                      </a:r>
                    </a:p>
                    <a:p>
                      <a:r>
                        <a:rPr lang="en-NL" b="0">
                          <a:solidFill>
                            <a:schemeClr val="bg1"/>
                          </a:solidFill>
                          <a:latin typeface="RAINYHEARTS" panose="02000603000000000000" pitchFamily="2" charset="0"/>
                          <a:ea typeface="RAINYHEARTS" panose="02000603000000000000" pitchFamily="2" charset="0"/>
                        </a:rPr>
                        <a:t>2-1</a:t>
                      </a:r>
                    </a:p>
                    <a:p>
                      <a:r>
                        <a:rPr lang="en-NL" b="0">
                          <a:solidFill>
                            <a:schemeClr val="bg1"/>
                          </a:solidFill>
                          <a:latin typeface="RAINYHEARTS" panose="02000603000000000000" pitchFamily="2" charset="0"/>
                          <a:ea typeface="RAINYHEARTS" panose="02000603000000000000" pitchFamily="2" charset="0"/>
                        </a:rPr>
                        <a:t>2-2</a:t>
                      </a:r>
                    </a:p>
                    <a:p>
                      <a:r>
                        <a:rPr lang="en-NL" b="0">
                          <a:solidFill>
                            <a:schemeClr val="bg1"/>
                          </a:solidFill>
                          <a:latin typeface="RAINYHEARTS" panose="02000603000000000000" pitchFamily="2" charset="0"/>
                          <a:ea typeface="RAINYHEARTS" panose="02000603000000000000" pitchFamily="2" charset="0"/>
                        </a:rPr>
                        <a:t>2-3</a:t>
                      </a:r>
                    </a:p>
                    <a:p>
                      <a:r>
                        <a:rPr lang="en-NL" b="0">
                          <a:solidFill>
                            <a:schemeClr val="bg1"/>
                          </a:solidFill>
                          <a:latin typeface="RAINYHEARTS" panose="02000603000000000000" pitchFamily="2" charset="0"/>
                          <a:ea typeface="RAINYHEARTS" panose="02000603000000000000" pitchFamily="2" charset="0"/>
                        </a:rPr>
                        <a:t>3-1</a:t>
                      </a:r>
                    </a:p>
                    <a:p>
                      <a:r>
                        <a:rPr lang="en-NL" b="0">
                          <a:solidFill>
                            <a:schemeClr val="bg1"/>
                          </a:solidFill>
                          <a:latin typeface="RAINYHEARTS" panose="02000603000000000000" pitchFamily="2" charset="0"/>
                          <a:ea typeface="RAINYHEARTS" panose="02000603000000000000" pitchFamily="2" charset="0"/>
                        </a:rPr>
                        <a:t>3-2</a:t>
                      </a:r>
                    </a:p>
                    <a:p>
                      <a:r>
                        <a:rPr lang="en-NL" b="0">
                          <a:solidFill>
                            <a:schemeClr val="bg1"/>
                          </a:solidFill>
                          <a:latin typeface="RAINYHEARTS" panose="02000603000000000000" pitchFamily="2" charset="0"/>
                          <a:ea typeface="RAINYHEARTS" panose="02000603000000000000" pitchFamily="2" charset="0"/>
                        </a:rPr>
                        <a:t>4-1</a:t>
                      </a:r>
                    </a:p>
                    <a:p>
                      <a:r>
                        <a:rPr lang="en-NL" b="0">
                          <a:solidFill>
                            <a:schemeClr val="bg1"/>
                          </a:solidFill>
                          <a:latin typeface="RAINYHEARTS" panose="02000603000000000000" pitchFamily="2" charset="0"/>
                          <a:ea typeface="RAINYHEARTS" panose="02000603000000000000" pitchFamily="2" charset="0"/>
                        </a:rPr>
                        <a:t>4-2</a:t>
                      </a:r>
                    </a:p>
                    <a:p>
                      <a:r>
                        <a:rPr lang="en-NL" b="0">
                          <a:solidFill>
                            <a:schemeClr val="bg1"/>
                          </a:solidFill>
                          <a:latin typeface="RAINYHEARTS" panose="02000603000000000000" pitchFamily="2" charset="0"/>
                          <a:ea typeface="RAINYHEARTS" panose="02000603000000000000" pitchFamily="2" charset="0"/>
                        </a:rPr>
                        <a:t>5-1</a:t>
                      </a:r>
                    </a:p>
                    <a:p>
                      <a:r>
                        <a:rPr lang="en-NL" b="0">
                          <a:solidFill>
                            <a:schemeClr val="bg1"/>
                          </a:solidFill>
                          <a:latin typeface="RAINYHEARTS" panose="02000603000000000000" pitchFamily="2" charset="0"/>
                          <a:ea typeface="RAINYHEARTS" panose="02000603000000000000" pitchFamily="2" charset="0"/>
                        </a:rPr>
                        <a:t>5-2</a:t>
                      </a:r>
                    </a:p>
                    <a:p>
                      <a:r>
                        <a:rPr lang="en-NL" b="0">
                          <a:solidFill>
                            <a:schemeClr val="bg1"/>
                          </a:solidFill>
                          <a:latin typeface="RAINYHEARTS" panose="02000603000000000000" pitchFamily="2" charset="0"/>
                          <a:ea typeface="RAINYHEARTS" panose="02000603000000000000" pitchFamily="2" charset="0"/>
                        </a:rPr>
                        <a:t>*bonus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Debriefing</a:t>
                      </a:r>
                    </a:p>
                    <a:p>
                      <a:r>
                        <a:rPr lang="en-NL" b="0">
                          <a:solidFill>
                            <a:schemeClr val="bg1"/>
                          </a:solidFill>
                          <a:latin typeface="RAINYHEARTS" panose="02000603000000000000" pitchFamily="2" charset="0"/>
                          <a:ea typeface="RAINYHEARTS" panose="02000603000000000000" pitchFamily="2" charset="0"/>
                        </a:rPr>
                        <a:t>Persoonlijk leerdoel</a:t>
                      </a:r>
                    </a:p>
                    <a:p>
                      <a:r>
                        <a:rPr lang="en-NL" b="0">
                          <a:solidFill>
                            <a:schemeClr val="bg1"/>
                          </a:solidFill>
                          <a:latin typeface="RAINYHEARTS" panose="02000603000000000000" pitchFamily="2" charset="0"/>
                          <a:ea typeface="RAINYHEARTS" panose="02000603000000000000" pitchFamily="2" charset="0"/>
                        </a:rPr>
                        <a:t>Wie en wat heb ik nodig?</a:t>
                      </a:r>
                    </a:p>
                    <a:p>
                      <a:r>
                        <a:rPr lang="en-NL" b="0">
                          <a:solidFill>
                            <a:schemeClr val="bg1"/>
                          </a:solidFill>
                          <a:latin typeface="RAINYHEARTS" panose="02000603000000000000" pitchFamily="2" charset="0"/>
                          <a:ea typeface="RAINYHEARTS" panose="02000603000000000000" pitchFamily="2" charset="0"/>
                        </a:rPr>
                        <a:t>Plan van aanpak</a:t>
                      </a:r>
                    </a:p>
                    <a:p>
                      <a:r>
                        <a:rPr lang="en-NL" b="0">
                          <a:solidFill>
                            <a:schemeClr val="bg1"/>
                          </a:solidFill>
                          <a:latin typeface="RAINYHEARTS" panose="02000603000000000000" pitchFamily="2" charset="0"/>
                          <a:ea typeface="RAINYHEARTS" panose="02000603000000000000" pitchFamily="2" charset="0"/>
                        </a:rPr>
                        <a:t>Motivatie</a:t>
                      </a:r>
                    </a:p>
                    <a:p>
                      <a:r>
                        <a:rPr lang="en-NL" b="0">
                          <a:solidFill>
                            <a:schemeClr val="bg1"/>
                          </a:solidFill>
                          <a:latin typeface="RAINYHEARTS" panose="02000603000000000000" pitchFamily="2" charset="0"/>
                          <a:ea typeface="RAINYHEARTS" panose="02000603000000000000" pitchFamily="2" charset="0"/>
                        </a:rPr>
                        <a:t>Logboek</a:t>
                      </a:r>
                    </a:p>
                    <a:p>
                      <a:r>
                        <a:rPr lang="en-NL" b="0">
                          <a:solidFill>
                            <a:schemeClr val="bg1"/>
                          </a:solidFill>
                          <a:latin typeface="RAINYHEARTS" panose="02000603000000000000" pitchFamily="2" charset="0"/>
                          <a:ea typeface="RAINYHEARTS" panose="02000603000000000000" pitchFamily="2" charset="0"/>
                        </a:rPr>
                        <a:t>Terugkijken</a:t>
                      </a:r>
                    </a:p>
                    <a:p>
                      <a:r>
                        <a:rPr lang="en-NL" b="0">
                          <a:solidFill>
                            <a:schemeClr val="bg1"/>
                          </a:solidFill>
                          <a:latin typeface="RAINYHEARTS" panose="02000603000000000000" pitchFamily="2" charset="0"/>
                          <a:ea typeface="RAINYHEARTS" panose="02000603000000000000" pitchFamily="2" charset="0"/>
                        </a:rPr>
                        <a:t>Zelfwaardering</a:t>
                      </a:r>
                    </a:p>
                    <a:p>
                      <a:r>
                        <a:rPr lang="en-NL" b="0">
                          <a:solidFill>
                            <a:schemeClr val="bg1"/>
                          </a:solidFill>
                          <a:latin typeface="RAINYHEARTS" panose="02000603000000000000" pitchFamily="2" charset="0"/>
                          <a:ea typeface="RAINYHEARTS" panose="02000603000000000000" pitchFamily="2" charset="0"/>
                        </a:rPr>
                        <a:t>Vooruitkijken</a:t>
                      </a:r>
                    </a:p>
                    <a:p>
                      <a:r>
                        <a:rPr lang="en-NL" b="0">
                          <a:solidFill>
                            <a:schemeClr val="bg1"/>
                          </a:solidFill>
                          <a:latin typeface="RAINYHEARTS" panose="02000603000000000000" pitchFamily="2" charset="0"/>
                          <a:ea typeface="RAINYHEARTS" panose="02000603000000000000" pitchFamily="2" charset="0"/>
                        </a:rPr>
                        <a:t>Evalueer</a:t>
                      </a:r>
                    </a:p>
                    <a:p>
                      <a:r>
                        <a:rPr lang="en-NL" b="0">
                          <a:solidFill>
                            <a:schemeClr val="bg1"/>
                          </a:solidFill>
                          <a:latin typeface="RAINYHEARTS" panose="02000603000000000000" pitchFamily="2" charset="0"/>
                          <a:ea typeface="RAINYHEARTS" panose="02000603000000000000" pitchFamily="2" charset="0"/>
                        </a:rPr>
                        <a:t>Reflectievlog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Maak een debriefing</a:t>
                      </a:r>
                    </a:p>
                    <a:p>
                      <a:r>
                        <a:rPr lang="en-NL" b="0">
                          <a:solidFill>
                            <a:schemeClr val="bg1"/>
                          </a:solidFill>
                          <a:latin typeface="RAINYHEARTS" panose="02000603000000000000" pitchFamily="2" charset="0"/>
                          <a:ea typeface="RAINYHEARTS" panose="02000603000000000000" pitchFamily="2" charset="0"/>
                        </a:rPr>
                        <a:t>Wat wil JIJ leren met jouw aanpak of uitvoering</a:t>
                      </a:r>
                    </a:p>
                    <a:p>
                      <a:r>
                        <a:rPr lang="en-NL" b="0">
                          <a:solidFill>
                            <a:schemeClr val="bg1"/>
                          </a:solidFill>
                          <a:latin typeface="RAINYHEARTS" panose="02000603000000000000" pitchFamily="2" charset="0"/>
                          <a:ea typeface="RAINYHEARTS" panose="02000603000000000000" pitchFamily="2" charset="0"/>
                        </a:rPr>
                        <a:t>Een lijst van benodigdheden</a:t>
                      </a:r>
                    </a:p>
                    <a:p>
                      <a:r>
                        <a:rPr lang="en-NL" b="0">
                          <a:solidFill>
                            <a:schemeClr val="bg1"/>
                          </a:solidFill>
                          <a:latin typeface="RAINYHEARTS" panose="02000603000000000000" pitchFamily="2" charset="0"/>
                          <a:ea typeface="RAINYHEARTS" panose="02000603000000000000" pitchFamily="2" charset="0"/>
                        </a:rPr>
                        <a:t>Maak een week of dagplanning</a:t>
                      </a:r>
                    </a:p>
                    <a:p>
                      <a:r>
                        <a:rPr lang="en-NL" b="0">
                          <a:solidFill>
                            <a:schemeClr val="bg1"/>
                          </a:solidFill>
                          <a:latin typeface="RAINYHEARTS" panose="02000603000000000000" pitchFamily="2" charset="0"/>
                          <a:ea typeface="RAINYHEARTS" panose="02000603000000000000" pitchFamily="2" charset="0"/>
                        </a:rPr>
                        <a:t>Maak een motivatievideo</a:t>
                      </a:r>
                      <a:endParaRPr lang="nl-NL" b="0">
                        <a:solidFill>
                          <a:schemeClr val="bg1"/>
                        </a:solidFill>
                        <a:latin typeface="RAINYHEARTS" panose="02000603000000000000" pitchFamily="2" charset="0"/>
                        <a:ea typeface="RAINYHEARTS" panose="02000603000000000000" pitchFamily="2" charset="0"/>
                      </a:endParaRPr>
                    </a:p>
                    <a:p>
                      <a:r>
                        <a:rPr lang="nl-NL" b="0">
                          <a:solidFill>
                            <a:schemeClr val="bg1"/>
                          </a:solidFill>
                          <a:latin typeface="RAINYHEARTS" panose="02000603000000000000" pitchFamily="2" charset="0"/>
                          <a:ea typeface="RAINYHEARTS" panose="02000603000000000000" pitchFamily="2" charset="0"/>
                        </a:rPr>
                        <a:t>Al je gezette stappen</a:t>
                      </a:r>
                    </a:p>
                    <a:p>
                      <a:r>
                        <a:rPr lang="nl-NL" b="0">
                          <a:solidFill>
                            <a:schemeClr val="bg1"/>
                          </a:solidFill>
                          <a:latin typeface="RAINYHEARTS" panose="02000603000000000000" pitchFamily="2" charset="0"/>
                          <a:ea typeface="RAINYHEARTS" panose="02000603000000000000" pitchFamily="2" charset="0"/>
                        </a:rPr>
                        <a:t>Terugblikken op je voortgang</a:t>
                      </a:r>
                    </a:p>
                    <a:p>
                      <a:r>
                        <a:rPr lang="nl-NL" b="0">
                          <a:solidFill>
                            <a:schemeClr val="bg1"/>
                          </a:solidFill>
                          <a:latin typeface="RAINYHEARTS" panose="02000603000000000000" pitchFamily="2" charset="0"/>
                          <a:ea typeface="RAINYHEARTS" panose="02000603000000000000" pitchFamily="2" charset="0"/>
                        </a:rPr>
                        <a:t>Reflecteer op je werk</a:t>
                      </a:r>
                    </a:p>
                    <a:p>
                      <a:r>
                        <a:rPr lang="nl-NL" b="0">
                          <a:solidFill>
                            <a:schemeClr val="bg1"/>
                          </a:solidFill>
                          <a:latin typeface="RAINYHEARTS" panose="02000603000000000000" pitchFamily="2" charset="0"/>
                          <a:ea typeface="RAINYHEARTS" panose="02000603000000000000" pitchFamily="2" charset="0"/>
                        </a:rPr>
                        <a:t>Hoe je het geleerde gaat toepassen in de toekomst</a:t>
                      </a:r>
                    </a:p>
                    <a:p>
                      <a:r>
                        <a:rPr lang="nl-NL" b="0">
                          <a:solidFill>
                            <a:schemeClr val="bg1"/>
                          </a:solidFill>
                          <a:latin typeface="RAINYHEARTS" panose="02000603000000000000" pitchFamily="2" charset="0"/>
                          <a:ea typeface="RAINYHEARTS" panose="02000603000000000000" pitchFamily="2" charset="0"/>
                        </a:rPr>
                        <a:t>Een evaluatie van de unit</a:t>
                      </a:r>
                    </a:p>
                    <a:p>
                      <a:r>
                        <a:rPr lang="nl-NL" b="0">
                          <a:solidFill>
                            <a:schemeClr val="bg1"/>
                          </a:solidFill>
                          <a:latin typeface="RAINYHEARTS" panose="02000603000000000000" pitchFamily="2" charset="0"/>
                          <a:ea typeface="RAINYHEARTS" panose="02000603000000000000" pitchFamily="2" charset="0"/>
                        </a:rPr>
                        <a:t>Een vlog over je toekomst</a:t>
                      </a:r>
                      <a:endParaRPr lang="en-NL" b="0">
                        <a:solidFill>
                          <a:schemeClr val="bg1"/>
                        </a:solidFill>
                        <a:latin typeface="RAINYHEARTS" panose="02000603000000000000" pitchFamily="2" charset="0"/>
                        <a:ea typeface="RAINYHEARTS" panose="02000603000000000000" pitchFamily="2"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912877"/>
                  </a:ext>
                </a:extLst>
              </a:tr>
            </a:tbl>
          </a:graphicData>
        </a:graphic>
      </p:graphicFrame>
    </p:spTree>
    <p:extLst>
      <p:ext uri="{BB962C8B-B14F-4D97-AF65-F5344CB8AC3E}">
        <p14:creationId xmlns:p14="http://schemas.microsoft.com/office/powerpoint/2010/main" val="4105134854"/>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aifu2x, shopping, pixel art, anime games, stairs, scenery, hoodie, Anime,  HD wallpaper | Peakpx">
            <a:extLst>
              <a:ext uri="{FF2B5EF4-FFF2-40B4-BE49-F238E27FC236}">
                <a16:creationId xmlns:a16="http://schemas.microsoft.com/office/drawing/2014/main" id="{3777FE3E-9A5F-CF44-B31C-9DCD198C6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36" cy="68579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168B0-A4EF-4847-B001-F58E420B890F}"/>
              </a:ext>
            </a:extLst>
          </p:cNvPr>
          <p:cNvSpPr txBox="1"/>
          <p:nvPr/>
        </p:nvSpPr>
        <p:spPr>
          <a:xfrm>
            <a:off x="4296000" y="1282247"/>
            <a:ext cx="3599968" cy="500137"/>
          </a:xfrm>
          <a:prstGeom prst="rect">
            <a:avLst/>
          </a:prstGeom>
          <a:noFill/>
        </p:spPr>
        <p:txBody>
          <a:bodyPr wrap="square" rtlCol="0">
            <a:spAutoFit/>
          </a:bodyPr>
          <a:lstStyle/>
          <a:p>
            <a:pPr algn="ctr">
              <a:lnSpc>
                <a:spcPct val="150000"/>
              </a:lnSpc>
            </a:pPr>
            <a:r>
              <a:rPr lang="id-ID" sz="20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iTEM</a:t>
            </a:r>
            <a:endParaRPr lang="en-US" sz="20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4" name="TextBox 3">
            <a:extLst>
              <a:ext uri="{FF2B5EF4-FFF2-40B4-BE49-F238E27FC236}">
                <a16:creationId xmlns:a16="http://schemas.microsoft.com/office/drawing/2014/main" id="{531FB1A2-960C-49DD-A5A5-391C93AF9608}"/>
              </a:ext>
            </a:extLst>
          </p:cNvPr>
          <p:cNvSpPr txBox="1">
            <a:spLocks/>
          </p:cNvSpPr>
          <p:nvPr/>
        </p:nvSpPr>
        <p:spPr>
          <a:xfrm>
            <a:off x="998781"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WERKEN AAN ANDER VAK</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Tijdens SLB mag je werken aan een ander vak.</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30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22" name="TextBox 21">
            <a:extLst>
              <a:ext uri="{FF2B5EF4-FFF2-40B4-BE49-F238E27FC236}">
                <a16:creationId xmlns:a16="http://schemas.microsoft.com/office/drawing/2014/main" id="{304133D0-D2D1-1A4E-B9D9-B3586D29681B}"/>
              </a:ext>
            </a:extLst>
          </p:cNvPr>
          <p:cNvSpPr txBox="1"/>
          <p:nvPr/>
        </p:nvSpPr>
        <p:spPr>
          <a:xfrm>
            <a:off x="978350"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STICKER</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Kies een sticker.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150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35" name="TextBox 34">
            <a:extLst>
              <a:ext uri="{FF2B5EF4-FFF2-40B4-BE49-F238E27FC236}">
                <a16:creationId xmlns:a16="http://schemas.microsoft.com/office/drawing/2014/main" id="{9D0CBDC5-1B8E-6048-B846-C5AD358AFA1D}"/>
              </a:ext>
            </a:extLst>
          </p:cNvPr>
          <p:cNvSpPr txBox="1"/>
          <p:nvPr/>
        </p:nvSpPr>
        <p:spPr>
          <a:xfrm>
            <a:off x="3676773" y="70079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KOFFIE OF THEE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koffie of thee uit de docentenkamer.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41" name="TextBox 40">
            <a:extLst>
              <a:ext uri="{FF2B5EF4-FFF2-40B4-BE49-F238E27FC236}">
                <a16:creationId xmlns:a16="http://schemas.microsoft.com/office/drawing/2014/main" id="{AE44C072-50F0-AF4C-B7DF-97068C0963E5}"/>
              </a:ext>
            </a:extLst>
          </p:cNvPr>
          <p:cNvSpPr txBox="1"/>
          <p:nvPr/>
        </p:nvSpPr>
        <p:spPr>
          <a:xfrm>
            <a:off x="3670117"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INVESTERING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Koop deze opdracht, voltooi hem en loop binnen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71" name="TextBox 70">
            <a:extLst>
              <a:ext uri="{FF2B5EF4-FFF2-40B4-BE49-F238E27FC236}">
                <a16:creationId xmlns:a16="http://schemas.microsoft.com/office/drawing/2014/main" id="{94EB85D3-540D-3643-9210-F0661DF1D690}"/>
              </a:ext>
            </a:extLst>
          </p:cNvPr>
          <p:cNvSpPr txBox="1"/>
          <p:nvPr/>
        </p:nvSpPr>
        <p:spPr>
          <a:xfrm>
            <a:off x="6354765"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GEOORLOOFD TE LAAT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mag tijdens SLB geoorloofd te laat komen.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60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77" name="TextBox 76">
            <a:extLst>
              <a:ext uri="{FF2B5EF4-FFF2-40B4-BE49-F238E27FC236}">
                <a16:creationId xmlns:a16="http://schemas.microsoft.com/office/drawing/2014/main" id="{1513FB10-1090-F349-9670-C4F0AA50C964}"/>
              </a:ext>
            </a:extLst>
          </p:cNvPr>
          <p:cNvSpPr txBox="1"/>
          <p:nvPr/>
        </p:nvSpPr>
        <p:spPr>
          <a:xfrm>
            <a:off x="6361884" y="394238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DOUBLE or NOTHING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Maximale inleg is 100. Verdubbel of verlies je inleg.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zie inzet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83" name="TextBox 82">
            <a:extLst>
              <a:ext uri="{FF2B5EF4-FFF2-40B4-BE49-F238E27FC236}">
                <a16:creationId xmlns:a16="http://schemas.microsoft.com/office/drawing/2014/main" id="{85D942EA-F09A-184D-BD30-8EF12FB0C2AF}"/>
              </a:ext>
            </a:extLst>
          </p:cNvPr>
          <p:cNvSpPr txBox="1"/>
          <p:nvPr/>
        </p:nvSpPr>
        <p:spPr>
          <a:xfrm>
            <a:off x="9032757" y="70079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KOM NIET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hoeft niet naar de SLB les.</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89" name="TextBox 88">
            <a:extLst>
              <a:ext uri="{FF2B5EF4-FFF2-40B4-BE49-F238E27FC236}">
                <a16:creationId xmlns:a16="http://schemas.microsoft.com/office/drawing/2014/main" id="{D563DAF3-01B3-4B41-9BB5-51B2F1FD04BE}"/>
              </a:ext>
            </a:extLst>
          </p:cNvPr>
          <p:cNvSpPr txBox="1"/>
          <p:nvPr/>
        </p:nvSpPr>
        <p:spPr>
          <a:xfrm>
            <a:off x="9053650" y="3942379"/>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TAART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een taart ‘on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the</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house’.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5</a:t>
            </a:r>
          </a:p>
        </p:txBody>
      </p:sp>
    </p:spTree>
    <p:extLst>
      <p:ext uri="{BB962C8B-B14F-4D97-AF65-F5344CB8AC3E}">
        <p14:creationId xmlns:p14="http://schemas.microsoft.com/office/powerpoint/2010/main" val="70442321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4255780"/>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5-1 VOORUITKIJKEN</a:t>
            </a:r>
          </a:p>
          <a:p>
            <a:pPr algn="just">
              <a:lnSpc>
                <a:spcPct val="150000"/>
              </a:lnSpc>
            </a:pPr>
            <a:r>
              <a:rPr lang="nl-NL" sz="1400" b="1" dirty="0" err="1">
                <a:solidFill>
                  <a:schemeClr val="bg1"/>
                </a:solidFill>
                <a:latin typeface="RAINYHEARTS" panose="02000603000000000000" pitchFamily="2" charset="0"/>
                <a:ea typeface="RAINYHEARTS" panose="02000603000000000000" pitchFamily="2" charset="0"/>
                <a:cs typeface="Lato Light" panose="020F0502020204030203" pitchFamily="34" charset="0"/>
              </a:rPr>
              <a:t>Main</a:t>
            </a: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1400" b="1" dirty="0" err="1">
                <a:solidFill>
                  <a:schemeClr val="bg1"/>
                </a:solidFill>
                <a:latin typeface="RAINYHEARTS" panose="02000603000000000000" pitchFamily="2" charset="0"/>
                <a:ea typeface="RAINYHEARTS" panose="02000603000000000000" pitchFamily="2" charset="0"/>
                <a:cs typeface="Lato Light" panose="020F0502020204030203" pitchFamily="34" charset="0"/>
              </a:rPr>
              <a:t>Quest</a:t>
            </a:r>
            <a:endPar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Hoe ga jij het geleerde inzetten in de toekomst? Wat kun je allemaal met je nieuwe vaardigheden en kennis? </a:t>
            </a:r>
            <a:b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b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Maak een video of verslag waarin je deze vragen beantwoordt. Geef voorbeelden van hoe je jouw nieuwe kennis en vaardigheden gaat inzetten. </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BELONING:</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20	Dit krijg je bij voltooiing van de queeste. En je krijgt je de sleutel tot de volgende queeste.</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+5	Je vraagt feedback aan een klasgenoot en verwerkt dit in je plan.</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+10	Wat je inlevert heeft een persoonlijke stijl en is goed georganiseerd.</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+15	Wat je inlevert is geen tekstbestand maar een creatief verzorgd product.</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3727093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3932615"/>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BONUS</a:t>
            </a:r>
          </a:p>
          <a:p>
            <a:pPr algn="just">
              <a:lnSpc>
                <a:spcPct val="150000"/>
              </a:lnSpc>
            </a:pPr>
            <a:r>
              <a:rPr lang="nl-NL" sz="1400" b="1" dirty="0" err="1">
                <a:solidFill>
                  <a:schemeClr val="bg1"/>
                </a:solidFill>
                <a:latin typeface="RAINYHEARTS" panose="02000603000000000000" pitchFamily="2" charset="0"/>
                <a:ea typeface="RAINYHEARTS" panose="02000603000000000000" pitchFamily="2" charset="0"/>
                <a:cs typeface="Lato Light" panose="020F0502020204030203" pitchFamily="34" charset="0"/>
              </a:rPr>
              <a:t>Main</a:t>
            </a: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1400" b="1" dirty="0" err="1">
                <a:solidFill>
                  <a:schemeClr val="bg1"/>
                </a:solidFill>
                <a:latin typeface="RAINYHEARTS" panose="02000603000000000000" pitchFamily="2" charset="0"/>
                <a:ea typeface="RAINYHEARTS" panose="02000603000000000000" pitchFamily="2" charset="0"/>
                <a:cs typeface="Lato Light" panose="020F0502020204030203" pitchFamily="34" charset="0"/>
              </a:rPr>
              <a:t>Quest</a:t>
            </a:r>
            <a:endPar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Maak een reflectie vlog over hoe jouw toekomst eruit gaat zien. Minimaal 1 minuut video. </a:t>
            </a:r>
          </a:p>
          <a:p>
            <a:pPr algn="just">
              <a:lnSpc>
                <a:spcPct val="150000"/>
              </a:lnSpc>
            </a:pPr>
            <a:endPar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BELONING:</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20	Dit krijg je bij voltooiing van de queeste. En je krijgt je de sleutel tot de volgende queeste.</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+5	Je vraagt feedback aan een klasgenoot en verwerkt dit in je plan.</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+10	Wat je inlevert heeft een persoonlijke stijl en is goed georganiseerd.</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+15	Wat je inlevert is geen tekstbestand maar een creatief verzorgd product.</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just">
              <a:lnSpc>
                <a:spcPct val="150000"/>
              </a:lnSpc>
            </a:pPr>
            <a:r>
              <a:rPr lang="nl-NL" sz="1400" b="1" dirty="0">
                <a:solidFill>
                  <a:schemeClr val="bg1"/>
                </a:solidFill>
                <a:latin typeface="RAINYHEARTS" panose="02000603000000000000" pitchFamily="2" charset="0"/>
                <a:ea typeface="RAINYHEARTS" panose="02000603000000000000" pitchFamily="2" charset="0"/>
                <a:cs typeface="Lato Light" panose="020F0502020204030203" pitchFamily="34" charset="0"/>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1205772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descr="Pixel Art Background Free • Wallpaper For You">
            <a:extLst>
              <a:ext uri="{FF2B5EF4-FFF2-40B4-BE49-F238E27FC236}">
                <a16:creationId xmlns:a16="http://schemas.microsoft.com/office/drawing/2014/main" id="{92AB0BE4-9602-2F4F-8120-B01E46256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7231D-42C5-9342-9BF7-36D46D98E8E2}"/>
              </a:ext>
            </a:extLst>
          </p:cNvPr>
          <p:cNvSpPr txBox="1"/>
          <p:nvPr/>
        </p:nvSpPr>
        <p:spPr>
          <a:xfrm>
            <a:off x="2255920" y="2755354"/>
            <a:ext cx="7680160" cy="1347292"/>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a:t>
            </a: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insert</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title</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here</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ctr">
              <a:lnSpc>
                <a:spcPct val="150000"/>
              </a:lnSpc>
            </a:pPr>
            <a:r>
              <a:rPr lang="nl-NL" sz="1400">
                <a:solidFill>
                  <a:schemeClr val="bg1"/>
                </a:solidFill>
                <a:latin typeface="RAINYHEARTS" panose="02000603000000000000" pitchFamily="2" charset="0"/>
                <a:ea typeface="RAINYHEARTS" panose="02000603000000000000" pitchFamily="2" charset="0"/>
                <a:cs typeface="Lato Light" panose="020F0502020204030203" pitchFamily="34" charset="0"/>
              </a:rPr>
              <a:t>Gamification extravaganza</a:t>
            </a:r>
          </a:p>
          <a:p>
            <a:pPr algn="just">
              <a:lnSpc>
                <a:spcPct val="150000"/>
              </a:lnSpc>
            </a:pPr>
            <a:endParaRPr lang="nl-NL" sz="1400">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pic>
        <p:nvPicPr>
          <p:cNvPr id="19" name="Picture 18" descr="Logo&#10;&#10;Description automatically generated">
            <a:extLst>
              <a:ext uri="{FF2B5EF4-FFF2-40B4-BE49-F238E27FC236}">
                <a16:creationId xmlns:a16="http://schemas.microsoft.com/office/drawing/2014/main" id="{E8005768-B08F-7946-9438-92F09B4E1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0" y="2395354"/>
            <a:ext cx="720000" cy="720000"/>
          </a:xfrm>
          <a:prstGeom prst="rect">
            <a:avLst/>
          </a:prstGeom>
        </p:spPr>
      </p:pic>
    </p:spTree>
    <p:extLst>
      <p:ext uri="{BB962C8B-B14F-4D97-AF65-F5344CB8AC3E}">
        <p14:creationId xmlns:p14="http://schemas.microsoft.com/office/powerpoint/2010/main" val="6708670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style.rotation</p:attrName>
                                        </p:attrNameLst>
                                      </p:cBhvr>
                                      <p:tavLst>
                                        <p:tav tm="0">
                                          <p:val>
                                            <p:fltVal val="720"/>
                                          </p:val>
                                        </p:tav>
                                        <p:tav tm="100000">
                                          <p:val>
                                            <p:fltVal val="0"/>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 name="Picture 4" descr="Pixel Art Background Free • Wallpaper For You">
            <a:extLst>
              <a:ext uri="{FF2B5EF4-FFF2-40B4-BE49-F238E27FC236}">
                <a16:creationId xmlns:a16="http://schemas.microsoft.com/office/drawing/2014/main" id="{BB588ADD-6C79-0442-BFB3-A7F881DB8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4578946"/>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b="1">
                <a:solidFill>
                  <a:schemeClr val="bg1"/>
                </a:solidFill>
                <a:latin typeface="RAINYHEARTS" panose="02000603000000000000" pitchFamily="2" charset="0"/>
                <a:ea typeface="RAINYHEARTS" panose="02000603000000000000" pitchFamily="2" charset="0"/>
                <a:cs typeface="Lato Light" panose="020F0502020204030203" pitchFamily="34" charset="0"/>
              </a:rPr>
              <a:t>1-1 MAIN QUEST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DEBRIEFING</a:t>
            </a:r>
          </a:p>
          <a:p>
            <a:pPr>
              <a:lnSpc>
                <a:spcPct val="150000"/>
              </a:lnSpc>
            </a:pPr>
            <a:r>
              <a:rPr lang="nl-NL" sz="1400" b="1">
                <a:solidFill>
                  <a:schemeClr val="bg1"/>
                </a:solidFill>
                <a:latin typeface="RAINYHEARTS" panose="02000603000000000000" pitchFamily="2" charset="0"/>
                <a:ea typeface="RAINYHEARTS" panose="02000603000000000000" pitchFamily="2" charset="0"/>
              </a:rPr>
              <a:t>Maak een debriefing voor de BO. Zet hierin in ieder geval: Doel van de opdracht, wat je gaat maken., de doelgroep, een technisch plan  en een planning inclusief deadlines.</a:t>
            </a:r>
          </a:p>
          <a:p>
            <a:pPr>
              <a:lnSpc>
                <a:spcPct val="150000"/>
              </a:lnSpc>
            </a:pPr>
            <a:br>
              <a:rPr lang="nl-NL" sz="1400" b="1">
                <a:solidFill>
                  <a:schemeClr val="bg1"/>
                </a:solidFill>
                <a:latin typeface="RAINYHEARTS" panose="02000603000000000000" pitchFamily="2" charset="0"/>
                <a:ea typeface="RAINYHEARTS" panose="02000603000000000000" pitchFamily="2" charset="0"/>
              </a:rPr>
            </a:br>
            <a:r>
              <a:rPr lang="nl-NL" sz="1400" b="1">
                <a:solidFill>
                  <a:schemeClr val="bg1"/>
                </a:solidFill>
                <a:latin typeface="RAINYHEARTS" panose="02000603000000000000" pitchFamily="2" charset="0"/>
                <a:ea typeface="RAINYHEARTS" panose="02000603000000000000" pitchFamily="2" charset="0"/>
              </a:rPr>
              <a:t>Originaliteit van aanlevering wordt beloond. </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BELONING: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20	Voer de opdracht uit en lever deze in via Teams bij je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slb’er</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	Je vraag feedback aan een klasgenoot, docent of een van je vrienden.</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+10	Wat je hebt gemaakt heeft een persoonlijke huisstijl en ziet er goed verzorgd uit.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+15	Je levert geen saai tekstbestand in, maar een video, rap, gedicht of fotoreportage.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7000457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xel Art Background Free • Wallpaper For You">
            <a:extLst>
              <a:ext uri="{FF2B5EF4-FFF2-40B4-BE49-F238E27FC236}">
                <a16:creationId xmlns:a16="http://schemas.microsoft.com/office/drawing/2014/main" id="{66206954-85F5-AC4F-B8B4-2A78ACC61861}"/>
              </a:ext>
            </a:extLst>
          </p:cNvPr>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QUEST LOG</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en-US">
                <a:latin typeface="RAINYHEARTS" panose="02000603000000000000" pitchFamily="2" charset="0"/>
                <a:ea typeface="RAINYHEARTS" panose="02000603000000000000" pitchFamily="2" charset="0"/>
              </a:rPr>
              <a:t>Awesome subtitle goes here</a:t>
            </a:r>
            <a:endParaRPr lang="id-ID">
              <a:latin typeface="RAINYHEARTS" panose="02000603000000000000" pitchFamily="2" charset="0"/>
              <a:ea typeface="RAINYHEARTS" panose="02000603000000000000" pitchFamily="2" charset="0"/>
            </a:endParaRPr>
          </a:p>
        </p:txBody>
      </p:sp>
      <p:graphicFrame>
        <p:nvGraphicFramePr>
          <p:cNvPr id="5" name="Table 5">
            <a:extLst>
              <a:ext uri="{FF2B5EF4-FFF2-40B4-BE49-F238E27FC236}">
                <a16:creationId xmlns:a16="http://schemas.microsoft.com/office/drawing/2014/main" id="{F84A0D3F-2336-9545-9774-348D8DDBF030}"/>
              </a:ext>
            </a:extLst>
          </p:cNvPr>
          <p:cNvGraphicFramePr>
            <a:graphicFrameLocks noGrp="1"/>
          </p:cNvGraphicFramePr>
          <p:nvPr>
            <p:extLst>
              <p:ext uri="{D42A27DB-BD31-4B8C-83A1-F6EECF244321}">
                <p14:modId xmlns:p14="http://schemas.microsoft.com/office/powerpoint/2010/main" val="2407712290"/>
              </p:ext>
            </p:extLst>
          </p:nvPr>
        </p:nvGraphicFramePr>
        <p:xfrm>
          <a:off x="838201" y="1447799"/>
          <a:ext cx="10515599" cy="3479800"/>
        </p:xfrm>
        <a:graphic>
          <a:graphicData uri="http://schemas.openxmlformats.org/drawingml/2006/table">
            <a:tbl>
              <a:tblPr firstRow="1" bandRow="1">
                <a:tableStyleId>{5C22544A-7EE6-4342-B048-85BDC9FD1C3A}</a:tableStyleId>
              </a:tblPr>
              <a:tblGrid>
                <a:gridCol w="889000">
                  <a:extLst>
                    <a:ext uri="{9D8B030D-6E8A-4147-A177-3AD203B41FA5}">
                      <a16:colId xmlns:a16="http://schemas.microsoft.com/office/drawing/2014/main" val="3980569501"/>
                    </a:ext>
                  </a:extLst>
                </a:gridCol>
                <a:gridCol w="2455333">
                  <a:extLst>
                    <a:ext uri="{9D8B030D-6E8A-4147-A177-3AD203B41FA5}">
                      <a16:colId xmlns:a16="http://schemas.microsoft.com/office/drawing/2014/main" val="4020612780"/>
                    </a:ext>
                  </a:extLst>
                </a:gridCol>
                <a:gridCol w="5147734">
                  <a:extLst>
                    <a:ext uri="{9D8B030D-6E8A-4147-A177-3AD203B41FA5}">
                      <a16:colId xmlns:a16="http://schemas.microsoft.com/office/drawing/2014/main" val="1943869043"/>
                    </a:ext>
                  </a:extLst>
                </a:gridCol>
                <a:gridCol w="2023532">
                  <a:extLst>
                    <a:ext uri="{9D8B030D-6E8A-4147-A177-3AD203B41FA5}">
                      <a16:colId xmlns:a16="http://schemas.microsoft.com/office/drawing/2014/main" val="1926897547"/>
                    </a:ext>
                  </a:extLst>
                </a:gridCol>
              </a:tblGrid>
              <a:tr h="370840">
                <a:tc>
                  <a:txBody>
                    <a:bodyPr/>
                    <a:lstStyle/>
                    <a:p>
                      <a:r>
                        <a:rPr lang="en-NL" b="1">
                          <a:solidFill>
                            <a:schemeClr val="bg1"/>
                          </a:solidFill>
                          <a:latin typeface="RAINYHEARTS" panose="02000603000000000000" pitchFamily="2" charset="0"/>
                          <a:ea typeface="RAINYHEARTS" panose="02000603000000000000" pitchFamily="2" charset="0"/>
                        </a:rPr>
                        <a:t>LEVEL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TITEL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OMSCHRIJVING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BELONING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492745"/>
                  </a:ext>
                </a:extLst>
              </a:tr>
              <a:tr h="370840">
                <a:tc>
                  <a:txBody>
                    <a:bodyPr/>
                    <a:lstStyle/>
                    <a:p>
                      <a:r>
                        <a:rPr lang="en-NL" b="0">
                          <a:solidFill>
                            <a:schemeClr val="bg1"/>
                          </a:solidFill>
                          <a:latin typeface="RAINYHEARTS" panose="02000603000000000000" pitchFamily="2" charset="0"/>
                          <a:ea typeface="RAINYHEARTS" panose="02000603000000000000" pitchFamily="2" charset="0"/>
                        </a:rPr>
                        <a:t>1-1</a:t>
                      </a:r>
                    </a:p>
                    <a:p>
                      <a:r>
                        <a:rPr lang="en-NL" b="0">
                          <a:solidFill>
                            <a:schemeClr val="bg1"/>
                          </a:solidFill>
                          <a:latin typeface="RAINYHEARTS" panose="02000603000000000000" pitchFamily="2" charset="0"/>
                          <a:ea typeface="RAINYHEARTS" panose="02000603000000000000" pitchFamily="2" charset="0"/>
                        </a:rPr>
                        <a:t>2-1</a:t>
                      </a:r>
                    </a:p>
                    <a:p>
                      <a:r>
                        <a:rPr lang="en-NL" b="0">
                          <a:solidFill>
                            <a:schemeClr val="bg1"/>
                          </a:solidFill>
                          <a:latin typeface="RAINYHEARTS" panose="02000603000000000000" pitchFamily="2" charset="0"/>
                          <a:ea typeface="RAINYHEARTS" panose="02000603000000000000" pitchFamily="2" charset="0"/>
                        </a:rPr>
                        <a:t>2-2</a:t>
                      </a:r>
                    </a:p>
                    <a:p>
                      <a:r>
                        <a:rPr lang="en-NL" b="0">
                          <a:solidFill>
                            <a:schemeClr val="bg1"/>
                          </a:solidFill>
                          <a:latin typeface="RAINYHEARTS" panose="02000603000000000000" pitchFamily="2" charset="0"/>
                          <a:ea typeface="RAINYHEARTS" panose="02000603000000000000" pitchFamily="2" charset="0"/>
                        </a:rPr>
                        <a:t>2-3</a:t>
                      </a:r>
                    </a:p>
                    <a:p>
                      <a:r>
                        <a:rPr lang="en-NL" b="0">
                          <a:solidFill>
                            <a:schemeClr val="bg1"/>
                          </a:solidFill>
                          <a:latin typeface="RAINYHEARTS" panose="02000603000000000000" pitchFamily="2" charset="0"/>
                          <a:ea typeface="RAINYHEARTS" panose="02000603000000000000" pitchFamily="2" charset="0"/>
                        </a:rPr>
                        <a:t>3-1</a:t>
                      </a:r>
                    </a:p>
                    <a:p>
                      <a:r>
                        <a:rPr lang="en-NL" b="0">
                          <a:solidFill>
                            <a:schemeClr val="bg1"/>
                          </a:solidFill>
                          <a:latin typeface="RAINYHEARTS" panose="02000603000000000000" pitchFamily="2" charset="0"/>
                          <a:ea typeface="RAINYHEARTS" panose="02000603000000000000" pitchFamily="2" charset="0"/>
                        </a:rPr>
                        <a:t>3-2</a:t>
                      </a:r>
                    </a:p>
                    <a:p>
                      <a:r>
                        <a:rPr lang="en-NL" b="0">
                          <a:solidFill>
                            <a:schemeClr val="bg1"/>
                          </a:solidFill>
                          <a:latin typeface="RAINYHEARTS" panose="02000603000000000000" pitchFamily="2" charset="0"/>
                          <a:ea typeface="RAINYHEARTS" panose="02000603000000000000" pitchFamily="2" charset="0"/>
                        </a:rPr>
                        <a:t>4-1</a:t>
                      </a:r>
                    </a:p>
                    <a:p>
                      <a:r>
                        <a:rPr lang="en-NL" b="0">
                          <a:solidFill>
                            <a:schemeClr val="bg1"/>
                          </a:solidFill>
                          <a:latin typeface="RAINYHEARTS" panose="02000603000000000000" pitchFamily="2" charset="0"/>
                          <a:ea typeface="RAINYHEARTS" panose="02000603000000000000" pitchFamily="2" charset="0"/>
                        </a:rPr>
                        <a:t>4-2</a:t>
                      </a:r>
                    </a:p>
                    <a:p>
                      <a:r>
                        <a:rPr lang="en-NL" b="0">
                          <a:solidFill>
                            <a:schemeClr val="bg1"/>
                          </a:solidFill>
                          <a:latin typeface="RAINYHEARTS" panose="02000603000000000000" pitchFamily="2" charset="0"/>
                          <a:ea typeface="RAINYHEARTS" panose="02000603000000000000" pitchFamily="2" charset="0"/>
                        </a:rPr>
                        <a:t>5-1</a:t>
                      </a:r>
                    </a:p>
                    <a:p>
                      <a:r>
                        <a:rPr lang="en-NL" b="0">
                          <a:solidFill>
                            <a:schemeClr val="bg1"/>
                          </a:solidFill>
                          <a:latin typeface="RAINYHEARTS" panose="02000603000000000000" pitchFamily="2" charset="0"/>
                          <a:ea typeface="RAINYHEARTS" panose="02000603000000000000" pitchFamily="2" charset="0"/>
                        </a:rPr>
                        <a:t>5-2</a:t>
                      </a:r>
                    </a:p>
                    <a:p>
                      <a:r>
                        <a:rPr lang="en-NL" b="0">
                          <a:solidFill>
                            <a:schemeClr val="bg1"/>
                          </a:solidFill>
                          <a:latin typeface="RAINYHEARTS" panose="02000603000000000000" pitchFamily="2" charset="0"/>
                          <a:ea typeface="RAINYHEARTS" panose="02000603000000000000" pitchFamily="2" charset="0"/>
                        </a:rPr>
                        <a:t>*bonus</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Debriefing</a:t>
                      </a:r>
                    </a:p>
                    <a:p>
                      <a:r>
                        <a:rPr lang="en-NL" b="0">
                          <a:solidFill>
                            <a:schemeClr val="bg1"/>
                          </a:solidFill>
                          <a:latin typeface="RAINYHEARTS" panose="02000603000000000000" pitchFamily="2" charset="0"/>
                          <a:ea typeface="RAINYHEARTS" panose="02000603000000000000" pitchFamily="2" charset="0"/>
                        </a:rPr>
                        <a:t>Persoonlijk leerdoel</a:t>
                      </a:r>
                    </a:p>
                    <a:p>
                      <a:r>
                        <a:rPr lang="en-NL" b="0">
                          <a:solidFill>
                            <a:schemeClr val="bg1"/>
                          </a:solidFill>
                          <a:latin typeface="RAINYHEARTS" panose="02000603000000000000" pitchFamily="2" charset="0"/>
                          <a:ea typeface="RAINYHEARTS" panose="02000603000000000000" pitchFamily="2" charset="0"/>
                        </a:rPr>
                        <a:t>Wie en wat heb ik nodig?</a:t>
                      </a:r>
                    </a:p>
                    <a:p>
                      <a:r>
                        <a:rPr lang="en-NL" b="0">
                          <a:solidFill>
                            <a:schemeClr val="bg1"/>
                          </a:solidFill>
                          <a:latin typeface="RAINYHEARTS" panose="02000603000000000000" pitchFamily="2" charset="0"/>
                          <a:ea typeface="RAINYHEARTS" panose="02000603000000000000" pitchFamily="2" charset="0"/>
                        </a:rPr>
                        <a:t>Plan van aanpak</a:t>
                      </a:r>
                    </a:p>
                    <a:p>
                      <a:r>
                        <a:rPr lang="en-NL" b="0">
                          <a:solidFill>
                            <a:schemeClr val="bg1"/>
                          </a:solidFill>
                          <a:latin typeface="RAINYHEARTS" panose="02000603000000000000" pitchFamily="2" charset="0"/>
                          <a:ea typeface="RAINYHEARTS" panose="02000603000000000000" pitchFamily="2" charset="0"/>
                        </a:rPr>
                        <a:t>Motivatie</a:t>
                      </a:r>
                    </a:p>
                    <a:p>
                      <a:r>
                        <a:rPr lang="en-NL" b="0">
                          <a:solidFill>
                            <a:schemeClr val="bg1"/>
                          </a:solidFill>
                          <a:latin typeface="RAINYHEARTS" panose="02000603000000000000" pitchFamily="2" charset="0"/>
                          <a:ea typeface="RAINYHEARTS" panose="02000603000000000000" pitchFamily="2" charset="0"/>
                        </a:rPr>
                        <a:t>Logboek</a:t>
                      </a:r>
                    </a:p>
                    <a:p>
                      <a:r>
                        <a:rPr lang="en-NL" b="0">
                          <a:solidFill>
                            <a:schemeClr val="bg1"/>
                          </a:solidFill>
                          <a:latin typeface="RAINYHEARTS" panose="02000603000000000000" pitchFamily="2" charset="0"/>
                          <a:ea typeface="RAINYHEARTS" panose="02000603000000000000" pitchFamily="2" charset="0"/>
                        </a:rPr>
                        <a:t>Terugkijken</a:t>
                      </a:r>
                    </a:p>
                    <a:p>
                      <a:r>
                        <a:rPr lang="en-NL" b="0">
                          <a:solidFill>
                            <a:schemeClr val="bg1"/>
                          </a:solidFill>
                          <a:latin typeface="RAINYHEARTS" panose="02000603000000000000" pitchFamily="2" charset="0"/>
                          <a:ea typeface="RAINYHEARTS" panose="02000603000000000000" pitchFamily="2" charset="0"/>
                        </a:rPr>
                        <a:t>Zelfwaardering</a:t>
                      </a:r>
                    </a:p>
                    <a:p>
                      <a:r>
                        <a:rPr lang="en-NL" b="0">
                          <a:solidFill>
                            <a:schemeClr val="bg1"/>
                          </a:solidFill>
                          <a:latin typeface="RAINYHEARTS" panose="02000603000000000000" pitchFamily="2" charset="0"/>
                          <a:ea typeface="RAINYHEARTS" panose="02000603000000000000" pitchFamily="2" charset="0"/>
                        </a:rPr>
                        <a:t>Vooruitkijken</a:t>
                      </a:r>
                    </a:p>
                    <a:p>
                      <a:r>
                        <a:rPr lang="en-NL" b="0">
                          <a:solidFill>
                            <a:schemeClr val="bg1"/>
                          </a:solidFill>
                          <a:latin typeface="RAINYHEARTS" panose="02000603000000000000" pitchFamily="2" charset="0"/>
                          <a:ea typeface="RAINYHEARTS" panose="02000603000000000000" pitchFamily="2" charset="0"/>
                        </a:rPr>
                        <a:t>Evalueer</a:t>
                      </a:r>
                    </a:p>
                    <a:p>
                      <a:r>
                        <a:rPr lang="en-NL" b="0">
                          <a:solidFill>
                            <a:schemeClr val="bg1"/>
                          </a:solidFill>
                          <a:latin typeface="RAINYHEARTS" panose="02000603000000000000" pitchFamily="2" charset="0"/>
                          <a:ea typeface="RAINYHEARTS" panose="02000603000000000000" pitchFamily="2" charset="0"/>
                        </a:rPr>
                        <a:t>Reflectievlog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Maak een debriefing</a:t>
                      </a:r>
                    </a:p>
                    <a:p>
                      <a:r>
                        <a:rPr lang="en-NL" b="0">
                          <a:solidFill>
                            <a:schemeClr val="bg1"/>
                          </a:solidFill>
                          <a:latin typeface="RAINYHEARTS" panose="02000603000000000000" pitchFamily="2" charset="0"/>
                          <a:ea typeface="RAINYHEARTS" panose="02000603000000000000" pitchFamily="2" charset="0"/>
                        </a:rPr>
                        <a:t>Wat wil JIJ leren met jouw aanpak of uitvoering</a:t>
                      </a:r>
                    </a:p>
                    <a:p>
                      <a:r>
                        <a:rPr lang="en-NL" b="0">
                          <a:solidFill>
                            <a:schemeClr val="bg1"/>
                          </a:solidFill>
                          <a:latin typeface="RAINYHEARTS" panose="02000603000000000000" pitchFamily="2" charset="0"/>
                          <a:ea typeface="RAINYHEARTS" panose="02000603000000000000" pitchFamily="2" charset="0"/>
                        </a:rPr>
                        <a:t>Een lijst van benodigdheden</a:t>
                      </a:r>
                    </a:p>
                    <a:p>
                      <a:r>
                        <a:rPr lang="en-NL" b="0">
                          <a:solidFill>
                            <a:schemeClr val="bg1"/>
                          </a:solidFill>
                          <a:latin typeface="RAINYHEARTS" panose="02000603000000000000" pitchFamily="2" charset="0"/>
                          <a:ea typeface="RAINYHEARTS" panose="02000603000000000000" pitchFamily="2" charset="0"/>
                        </a:rPr>
                        <a:t>Maak een week of dagplanning</a:t>
                      </a:r>
                    </a:p>
                    <a:p>
                      <a:r>
                        <a:rPr lang="en-NL" b="0">
                          <a:solidFill>
                            <a:schemeClr val="bg1"/>
                          </a:solidFill>
                          <a:latin typeface="RAINYHEARTS" panose="02000603000000000000" pitchFamily="2" charset="0"/>
                          <a:ea typeface="RAINYHEARTS" panose="02000603000000000000" pitchFamily="2" charset="0"/>
                        </a:rPr>
                        <a:t>Maak een motivatievideo</a:t>
                      </a:r>
                      <a:endParaRPr lang="nl-NL" b="0">
                        <a:solidFill>
                          <a:schemeClr val="bg1"/>
                        </a:solidFill>
                        <a:latin typeface="RAINYHEARTS" panose="02000603000000000000" pitchFamily="2" charset="0"/>
                        <a:ea typeface="RAINYHEARTS" panose="02000603000000000000" pitchFamily="2" charset="0"/>
                      </a:endParaRPr>
                    </a:p>
                    <a:p>
                      <a:r>
                        <a:rPr lang="nl-NL" b="0">
                          <a:solidFill>
                            <a:schemeClr val="bg1"/>
                          </a:solidFill>
                          <a:latin typeface="RAINYHEARTS" panose="02000603000000000000" pitchFamily="2" charset="0"/>
                          <a:ea typeface="RAINYHEARTS" panose="02000603000000000000" pitchFamily="2" charset="0"/>
                        </a:rPr>
                        <a:t>Al je gezette stappen</a:t>
                      </a:r>
                    </a:p>
                    <a:p>
                      <a:r>
                        <a:rPr lang="nl-NL" b="0">
                          <a:solidFill>
                            <a:schemeClr val="bg1"/>
                          </a:solidFill>
                          <a:latin typeface="RAINYHEARTS" panose="02000603000000000000" pitchFamily="2" charset="0"/>
                          <a:ea typeface="RAINYHEARTS" panose="02000603000000000000" pitchFamily="2" charset="0"/>
                        </a:rPr>
                        <a:t>Terugblikken op je voortgang</a:t>
                      </a:r>
                    </a:p>
                    <a:p>
                      <a:r>
                        <a:rPr lang="nl-NL" b="0">
                          <a:solidFill>
                            <a:schemeClr val="bg1"/>
                          </a:solidFill>
                          <a:latin typeface="RAINYHEARTS" panose="02000603000000000000" pitchFamily="2" charset="0"/>
                          <a:ea typeface="RAINYHEARTS" panose="02000603000000000000" pitchFamily="2" charset="0"/>
                        </a:rPr>
                        <a:t>Reflecteer op je werk</a:t>
                      </a:r>
                    </a:p>
                    <a:p>
                      <a:r>
                        <a:rPr lang="nl-NL" b="0">
                          <a:solidFill>
                            <a:schemeClr val="bg1"/>
                          </a:solidFill>
                          <a:latin typeface="RAINYHEARTS" panose="02000603000000000000" pitchFamily="2" charset="0"/>
                          <a:ea typeface="RAINYHEARTS" panose="02000603000000000000" pitchFamily="2" charset="0"/>
                        </a:rPr>
                        <a:t>Hoe je het geleerde gaat toepassen in de toekomst</a:t>
                      </a:r>
                    </a:p>
                    <a:p>
                      <a:r>
                        <a:rPr lang="nl-NL" b="0">
                          <a:solidFill>
                            <a:schemeClr val="bg1"/>
                          </a:solidFill>
                          <a:latin typeface="RAINYHEARTS" panose="02000603000000000000" pitchFamily="2" charset="0"/>
                          <a:ea typeface="RAINYHEARTS" panose="02000603000000000000" pitchFamily="2" charset="0"/>
                        </a:rPr>
                        <a:t>Een evaluatie van de unit</a:t>
                      </a:r>
                    </a:p>
                    <a:p>
                      <a:r>
                        <a:rPr lang="nl-NL" b="0">
                          <a:solidFill>
                            <a:schemeClr val="bg1"/>
                          </a:solidFill>
                          <a:latin typeface="RAINYHEARTS" panose="02000603000000000000" pitchFamily="2" charset="0"/>
                          <a:ea typeface="RAINYHEARTS" panose="02000603000000000000" pitchFamily="2" charset="0"/>
                        </a:rPr>
                        <a:t>Een vlog over je toekomst</a:t>
                      </a:r>
                      <a:endParaRPr lang="en-NL" b="0">
                        <a:solidFill>
                          <a:schemeClr val="bg1"/>
                        </a:solidFill>
                        <a:latin typeface="RAINYHEARTS" panose="02000603000000000000" pitchFamily="2" charset="0"/>
                        <a:ea typeface="RAINYHEARTS" panose="02000603000000000000" pitchFamily="2"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chemeClr val="bg1"/>
                          </a:solidFill>
                          <a:latin typeface="RAINYHEARTS" panose="02000603000000000000" pitchFamily="2" charset="0"/>
                          <a:ea typeface="RAINYHEARTS" panose="02000603000000000000" pitchFamily="2" charset="0"/>
                        </a:rPr>
                        <a:t>M</a:t>
                      </a:r>
                      <a:r>
                        <a:rPr lang="en-NL" b="0">
                          <a:solidFill>
                            <a:schemeClr val="bg1"/>
                          </a:solidFill>
                          <a:latin typeface="RAINYHEARTS" panose="02000603000000000000" pitchFamily="2" charset="0"/>
                          <a:ea typeface="RAINYHEARTS" panose="02000603000000000000" pitchFamily="2" charset="0"/>
                        </a:rPr>
                        <a:t>ax 50 punten</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912877"/>
                  </a:ext>
                </a:extLst>
              </a:tr>
            </a:tbl>
          </a:graphicData>
        </a:graphic>
      </p:graphicFrame>
      <p:pic>
        <p:nvPicPr>
          <p:cNvPr id="7" name="Picture 6" descr="Icon&#10;&#10;Description automatically generated with medium confidence">
            <a:extLst>
              <a:ext uri="{FF2B5EF4-FFF2-40B4-BE49-F238E27FC236}">
                <a16:creationId xmlns:a16="http://schemas.microsoft.com/office/drawing/2014/main" id="{241BD667-3CA6-9647-8D39-A0B5F85621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1914475"/>
            <a:ext cx="216000" cy="216000"/>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F660F667-6B19-6549-93A6-6D11C4FB64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2184345"/>
            <a:ext cx="216000" cy="216000"/>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389283C3-D0DC-2544-ACCB-BB077E0896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2454215"/>
            <a:ext cx="216000" cy="216000"/>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F3BE8AEF-C384-A54F-8C80-CA32610B47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2724085"/>
            <a:ext cx="216000" cy="216000"/>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9E8530C4-994B-C947-A687-2347677130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2993955"/>
            <a:ext cx="216000" cy="216000"/>
          </a:xfrm>
          <a:prstGeom prst="rect">
            <a:avLst/>
          </a:prstGeom>
        </p:spPr>
      </p:pic>
      <p:pic>
        <p:nvPicPr>
          <p:cNvPr id="12" name="Picture 11" descr="Icon&#10;&#10;Description automatically generated with medium confidence">
            <a:extLst>
              <a:ext uri="{FF2B5EF4-FFF2-40B4-BE49-F238E27FC236}">
                <a16:creationId xmlns:a16="http://schemas.microsoft.com/office/drawing/2014/main" id="{C8E60925-DDBA-7A4F-8D55-4A9A12E747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263825"/>
            <a:ext cx="216000" cy="216000"/>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38D1331A-30CD-A049-AA3E-45D051F647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533695"/>
            <a:ext cx="216000" cy="216000"/>
          </a:xfrm>
          <a:prstGeom prst="rect">
            <a:avLst/>
          </a:prstGeom>
        </p:spPr>
      </p:pic>
      <p:pic>
        <p:nvPicPr>
          <p:cNvPr id="14" name="Picture 13" descr="Icon&#10;&#10;Description automatically generated with medium confidence">
            <a:extLst>
              <a:ext uri="{FF2B5EF4-FFF2-40B4-BE49-F238E27FC236}">
                <a16:creationId xmlns:a16="http://schemas.microsoft.com/office/drawing/2014/main" id="{0EE3A98E-6F96-F040-B82B-F6D845A430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3803565"/>
            <a:ext cx="216000" cy="216000"/>
          </a:xfrm>
          <a:prstGeom prst="rect">
            <a:avLst/>
          </a:prstGeom>
        </p:spPr>
      </p:pic>
      <p:pic>
        <p:nvPicPr>
          <p:cNvPr id="15" name="Picture 14" descr="Icon&#10;&#10;Description automatically generated with medium confidence">
            <a:extLst>
              <a:ext uri="{FF2B5EF4-FFF2-40B4-BE49-F238E27FC236}">
                <a16:creationId xmlns:a16="http://schemas.microsoft.com/office/drawing/2014/main" id="{4EB04623-58C7-1242-8F6E-65A109F2F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073435"/>
            <a:ext cx="216000" cy="216000"/>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7C126663-4957-9648-9694-04644D7CFC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343305"/>
            <a:ext cx="216000" cy="216000"/>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B66E2470-9C16-D547-9191-8EC0DC1A4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260" y="4613175"/>
            <a:ext cx="216000" cy="216000"/>
          </a:xfrm>
          <a:prstGeom prst="rect">
            <a:avLst/>
          </a:prstGeom>
        </p:spPr>
      </p:pic>
      <p:pic>
        <p:nvPicPr>
          <p:cNvPr id="18" name="Picture 2" descr="Pixel Art Background Free • Wallpaper For You">
            <a:extLst>
              <a:ext uri="{FF2B5EF4-FFF2-40B4-BE49-F238E27FC236}">
                <a16:creationId xmlns:a16="http://schemas.microsoft.com/office/drawing/2014/main" id="{4AE1DFB9-AA07-CF41-B34D-4D2FA4C8C4AB}"/>
              </a:ext>
            </a:extLst>
          </p:cNvPr>
          <p:cNvPicPr>
            <a:picLocks noChangeAspect="1" noChangeArrowheads="1"/>
          </p:cNvPicPr>
          <p:nvPr/>
        </p:nvPicPr>
        <p:blipFill rotWithShape="1">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t="43656"/>
          <a:stretch/>
        </p:blipFill>
        <p:spPr bwMode="auto">
          <a:xfrm>
            <a:off x="0" y="2993955"/>
            <a:ext cx="12192000" cy="386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2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 name="Picture 4" descr="Pixel Art Background Free • Wallpaper For You">
            <a:extLst>
              <a:ext uri="{FF2B5EF4-FFF2-40B4-BE49-F238E27FC236}">
                <a16:creationId xmlns:a16="http://schemas.microsoft.com/office/drawing/2014/main" id="{BB588ADD-6C79-0442-BFB3-A7F881DB8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4295936" y="1947440"/>
            <a:ext cx="3599968" cy="2963119"/>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SIDE QUEST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(IN CAPS) DE TITEL</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een omschrijving van de queeste. Hier staat precies in wat je moet doen (de win-conditie).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BELONING: Hier staat omschreven welke beloning je krijgt voor het succesvol voltooien van de queeste.</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pic>
        <p:nvPicPr>
          <p:cNvPr id="30" name="Picture 29" descr="A picture containing icon&#10;&#10;Description automatically generated">
            <a:extLst>
              <a:ext uri="{FF2B5EF4-FFF2-40B4-BE49-F238E27FC236}">
                <a16:creationId xmlns:a16="http://schemas.microsoft.com/office/drawing/2014/main" id="{D4462AD1-1157-D141-8E74-8BB2CBD71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904" y="1587440"/>
            <a:ext cx="720000" cy="720000"/>
          </a:xfrm>
          <a:prstGeom prst="rect">
            <a:avLst/>
          </a:prstGeom>
        </p:spPr>
      </p:pic>
    </p:spTree>
    <p:extLst>
      <p:ext uri="{BB962C8B-B14F-4D97-AF65-F5344CB8AC3E}">
        <p14:creationId xmlns:p14="http://schemas.microsoft.com/office/powerpoint/2010/main" val="90882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style.rotation</p:attrName>
                                        </p:attrNameLst>
                                      </p:cBhvr>
                                      <p:tavLst>
                                        <p:tav tm="0">
                                          <p:val>
                                            <p:fltVal val="720"/>
                                          </p:val>
                                        </p:tav>
                                        <p:tav tm="100000">
                                          <p:val>
                                            <p:fltVal val="0"/>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Artistic Pixel Art Wallpaper | 2810x1770">
            <a:extLst>
              <a:ext uri="{FF2B5EF4-FFF2-40B4-BE49-F238E27FC236}">
                <a16:creationId xmlns:a16="http://schemas.microsoft.com/office/drawing/2014/main" id="{03FE97B6-7DCD-0744-8952-244B88AD77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52" b="5352"/>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619127" y="1743587"/>
            <a:ext cx="4857750" cy="3609450"/>
          </a:xfrm>
          <a:prstGeom prst="rect">
            <a:avLst/>
          </a:prstGeom>
          <a:solidFill>
            <a:schemeClr val="tx2">
              <a:alpha val="69000"/>
            </a:schemeClr>
          </a:solidFill>
          <a:ln w="38100">
            <a:solidFill>
              <a:schemeClr val="bg1"/>
            </a:solidFill>
          </a:ln>
        </p:spPr>
        <p:txBody>
          <a:bodyPr wrap="square" rtlCol="0">
            <a:spAutoFit/>
          </a:bodyPr>
          <a:lstStyle/>
          <a:p>
            <a:pPr algn="just">
              <a:lnSpc>
                <a:spcPct val="150000"/>
              </a:lnSpc>
            </a:pPr>
            <a:r>
              <a:rPr lang="id-ID"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Cupcake ipsum dolor sit amet. Sweet chupa chups cheesecake sugar plum. Sesame snaps cotton candy pie pie lemon drops ice cream croissant cheesecake. Tootsie roll tiramisu candy sesame snaps caramels halvah. Jujubes tiramisu fruitcake bear claw tiramisu wafer lemon drops candy canes dragée. </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id-ID"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Cake cake cotton candy dessert liquorice.Jelly sweet roll toffee marshmallow candy powder jelly-o jelly beans bear claw. Wafer cotton candy pastry wafer cupcake tart gummi bears marshmallow lemon drops. Tootsie roll brownie pastry pie. Chupa chups gummies gummi bears donut cheesecake dragée. </a:t>
            </a:r>
            <a:r>
              <a:rPr lang="id-ID"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Macaroon</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11" name="TextBox 10">
            <a:extLst>
              <a:ext uri="{FF2B5EF4-FFF2-40B4-BE49-F238E27FC236}">
                <a16:creationId xmlns:a16="http://schemas.microsoft.com/office/drawing/2014/main" id="{841CADB3-D9FE-2847-BA90-CAB1B0A0AC05}"/>
              </a:ext>
            </a:extLst>
          </p:cNvPr>
          <p:cNvSpPr txBox="1"/>
          <p:nvPr/>
        </p:nvSpPr>
        <p:spPr>
          <a:xfrm>
            <a:off x="6715124" y="1727200"/>
            <a:ext cx="4857750" cy="3609450"/>
          </a:xfrm>
          <a:prstGeom prst="rect">
            <a:avLst/>
          </a:prstGeom>
          <a:solidFill>
            <a:schemeClr val="tx2">
              <a:alpha val="69000"/>
            </a:schemeClr>
          </a:solidFill>
          <a:ln w="38100">
            <a:solidFill>
              <a:schemeClr val="bg1"/>
            </a:solidFill>
          </a:ln>
        </p:spPr>
        <p:txBody>
          <a:bodyPr wrap="square" rtlCol="0">
            <a:spAutoFit/>
          </a:bodyPr>
          <a:lstStyle/>
          <a:p>
            <a:pPr algn="just">
              <a:lnSpc>
                <a:spcPct val="150000"/>
              </a:lnSpc>
            </a:pPr>
            <a:r>
              <a:rPr lang="id-ID"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Cupcake ipsum dolor sit amet. Sweet chupa chups cheesecake sugar plum. Sesame snaps cotton candy pie pie lemon drops ice cream croissant cheesecake. Tootsie roll tiramisu candy sesame snaps caramels halvah. Jujubes tiramisu fruitcake bear claw tiramisu wafer lemon drops candy canes dragée. </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id-ID"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Cake cake cotton candy dessert liquorice.Jelly sweet roll toffee marshmallow candy powder jelly-o jelly beans bear claw. Wafer cotton candy pastry wafer cupcake tart gummi bears marshmallow lemon drops. Tootsie roll brownie pastry pie. Chupa chups gummies gummi bears donut cheesecake dragée. </a:t>
            </a:r>
            <a:r>
              <a:rPr lang="id-ID"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Macaroon</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Tree>
    <p:extLst>
      <p:ext uri="{BB962C8B-B14F-4D97-AF65-F5344CB8AC3E}">
        <p14:creationId xmlns:p14="http://schemas.microsoft.com/office/powerpoint/2010/main" val="215068341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8" name="Picture 6" descr="Waifu2x, shopping, pixel art, anime games, stairs, scenery, hoodie, Anime,  HD wallpaper | Peakpx">
            <a:extLst>
              <a:ext uri="{FF2B5EF4-FFF2-40B4-BE49-F238E27FC236}">
                <a16:creationId xmlns:a16="http://schemas.microsoft.com/office/drawing/2014/main" id="{3777FE3E-9A5F-CF44-B31C-9DCD198C6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36" cy="68579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168B0-A4EF-4847-B001-F58E420B890F}"/>
              </a:ext>
            </a:extLst>
          </p:cNvPr>
          <p:cNvSpPr txBox="1"/>
          <p:nvPr/>
        </p:nvSpPr>
        <p:spPr>
          <a:xfrm>
            <a:off x="4296000" y="1282247"/>
            <a:ext cx="3599968" cy="500137"/>
          </a:xfrm>
          <a:prstGeom prst="rect">
            <a:avLst/>
          </a:prstGeom>
          <a:noFill/>
        </p:spPr>
        <p:txBody>
          <a:bodyPr wrap="square" rtlCol="0">
            <a:spAutoFit/>
          </a:bodyPr>
          <a:lstStyle/>
          <a:p>
            <a:pPr algn="ctr">
              <a:lnSpc>
                <a:spcPct val="150000"/>
              </a:lnSpc>
            </a:pPr>
            <a:r>
              <a:rPr lang="id-ID" sz="20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iTEM</a:t>
            </a:r>
            <a:endParaRPr lang="en-US" sz="20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4" name="TextBox 3">
            <a:extLst>
              <a:ext uri="{FF2B5EF4-FFF2-40B4-BE49-F238E27FC236}">
                <a16:creationId xmlns:a16="http://schemas.microsoft.com/office/drawing/2014/main" id="{531FB1A2-960C-49DD-A5A5-391C93AF9608}"/>
              </a:ext>
            </a:extLst>
          </p:cNvPr>
          <p:cNvSpPr txBox="1"/>
          <p:nvPr/>
        </p:nvSpPr>
        <p:spPr>
          <a:xfrm>
            <a:off x="998781" y="700796"/>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NAAM VAN HET ITEM</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een omschrijving van de queeste. Hier staat precies in wat je moet doen (de win-conditie).</a:t>
            </a:r>
          </a:p>
        </p:txBody>
      </p:sp>
      <p:sp>
        <p:nvSpPr>
          <p:cNvPr id="22" name="TextBox 21">
            <a:extLst>
              <a:ext uri="{FF2B5EF4-FFF2-40B4-BE49-F238E27FC236}">
                <a16:creationId xmlns:a16="http://schemas.microsoft.com/office/drawing/2014/main" id="{304133D0-D2D1-1A4E-B9D9-B3586D29681B}"/>
              </a:ext>
            </a:extLst>
          </p:cNvPr>
          <p:cNvSpPr txBox="1"/>
          <p:nvPr/>
        </p:nvSpPr>
        <p:spPr>
          <a:xfrm>
            <a:off x="978350" y="394238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NAAM VAN HET ITEM</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een omschrijving van de queeste. Hier staat precies in wat je moet doen (de win-conditie).</a:t>
            </a:r>
          </a:p>
        </p:txBody>
      </p:sp>
      <p:sp>
        <p:nvSpPr>
          <p:cNvPr id="35" name="TextBox 34">
            <a:extLst>
              <a:ext uri="{FF2B5EF4-FFF2-40B4-BE49-F238E27FC236}">
                <a16:creationId xmlns:a16="http://schemas.microsoft.com/office/drawing/2014/main" id="{9D0CBDC5-1B8E-6048-B846-C5AD358AFA1D}"/>
              </a:ext>
            </a:extLst>
          </p:cNvPr>
          <p:cNvSpPr txBox="1"/>
          <p:nvPr/>
        </p:nvSpPr>
        <p:spPr>
          <a:xfrm>
            <a:off x="3676773" y="700796"/>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NAAM VAN HET ITEM</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een omschrijving van de queeste. Hier staat precies in wat je moet doen (de win-conditie).</a:t>
            </a:r>
          </a:p>
        </p:txBody>
      </p:sp>
      <p:sp>
        <p:nvSpPr>
          <p:cNvPr id="41" name="TextBox 40">
            <a:extLst>
              <a:ext uri="{FF2B5EF4-FFF2-40B4-BE49-F238E27FC236}">
                <a16:creationId xmlns:a16="http://schemas.microsoft.com/office/drawing/2014/main" id="{AE44C072-50F0-AF4C-B7DF-97068C0963E5}"/>
              </a:ext>
            </a:extLst>
          </p:cNvPr>
          <p:cNvSpPr txBox="1"/>
          <p:nvPr/>
        </p:nvSpPr>
        <p:spPr>
          <a:xfrm>
            <a:off x="3670117" y="394238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NAAM VAN HET ITEM</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een omschrijving van de queeste. Hier staat precies in wat je moet doen (de win-conditie).</a:t>
            </a:r>
          </a:p>
        </p:txBody>
      </p:sp>
      <p:sp>
        <p:nvSpPr>
          <p:cNvPr id="71" name="TextBox 70">
            <a:extLst>
              <a:ext uri="{FF2B5EF4-FFF2-40B4-BE49-F238E27FC236}">
                <a16:creationId xmlns:a16="http://schemas.microsoft.com/office/drawing/2014/main" id="{94EB85D3-540D-3643-9210-F0661DF1D690}"/>
              </a:ext>
            </a:extLst>
          </p:cNvPr>
          <p:cNvSpPr txBox="1"/>
          <p:nvPr/>
        </p:nvSpPr>
        <p:spPr>
          <a:xfrm>
            <a:off x="6354765" y="700796"/>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NAAM VAN HET ITEM</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een omschrijving van de queeste. Hier staat precies in wat je moet doen (de win-conditie).</a:t>
            </a:r>
          </a:p>
        </p:txBody>
      </p:sp>
      <p:sp>
        <p:nvSpPr>
          <p:cNvPr id="77" name="TextBox 76">
            <a:extLst>
              <a:ext uri="{FF2B5EF4-FFF2-40B4-BE49-F238E27FC236}">
                <a16:creationId xmlns:a16="http://schemas.microsoft.com/office/drawing/2014/main" id="{1513FB10-1090-F349-9670-C4F0AA50C964}"/>
              </a:ext>
            </a:extLst>
          </p:cNvPr>
          <p:cNvSpPr txBox="1"/>
          <p:nvPr/>
        </p:nvSpPr>
        <p:spPr>
          <a:xfrm>
            <a:off x="6361884" y="394238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NAAM VAN HET ITEM</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een omschrijving van de queeste. Hier staat precies in wat je moet doen (de win-conditie).</a:t>
            </a:r>
          </a:p>
        </p:txBody>
      </p:sp>
      <p:sp>
        <p:nvSpPr>
          <p:cNvPr id="83" name="TextBox 82">
            <a:extLst>
              <a:ext uri="{FF2B5EF4-FFF2-40B4-BE49-F238E27FC236}">
                <a16:creationId xmlns:a16="http://schemas.microsoft.com/office/drawing/2014/main" id="{85D942EA-F09A-184D-BD30-8EF12FB0C2AF}"/>
              </a:ext>
            </a:extLst>
          </p:cNvPr>
          <p:cNvSpPr txBox="1"/>
          <p:nvPr/>
        </p:nvSpPr>
        <p:spPr>
          <a:xfrm>
            <a:off x="9032757" y="700796"/>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NAAM VAN HET ITEM</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een omschrijving van de queeste. Hier staat precies in wat je moet doen (de win-conditie).</a:t>
            </a:r>
          </a:p>
        </p:txBody>
      </p:sp>
      <p:sp>
        <p:nvSpPr>
          <p:cNvPr id="89" name="TextBox 88">
            <a:extLst>
              <a:ext uri="{FF2B5EF4-FFF2-40B4-BE49-F238E27FC236}">
                <a16:creationId xmlns:a16="http://schemas.microsoft.com/office/drawing/2014/main" id="{D563DAF3-01B3-4B41-9BB5-51B2F1FD04BE}"/>
              </a:ext>
            </a:extLst>
          </p:cNvPr>
          <p:cNvSpPr txBox="1"/>
          <p:nvPr/>
        </p:nvSpPr>
        <p:spPr>
          <a:xfrm>
            <a:off x="9053650" y="394238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NAAM VAN HET ITEM</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Hier staat een omschrijving van de queeste. Hier staat precies in wat je moet doen (de win-conditie).</a:t>
            </a:r>
          </a:p>
        </p:txBody>
      </p:sp>
      <p:grpSp>
        <p:nvGrpSpPr>
          <p:cNvPr id="113" name="slot08">
            <a:extLst>
              <a:ext uri="{FF2B5EF4-FFF2-40B4-BE49-F238E27FC236}">
                <a16:creationId xmlns:a16="http://schemas.microsoft.com/office/drawing/2014/main" id="{71B9CCBE-2E05-CF41-B42D-56859A81473A}"/>
              </a:ext>
            </a:extLst>
          </p:cNvPr>
          <p:cNvGrpSpPr/>
          <p:nvPr/>
        </p:nvGrpSpPr>
        <p:grpSpPr>
          <a:xfrm>
            <a:off x="9053650" y="3942383"/>
            <a:ext cx="2160000" cy="2160000"/>
            <a:chOff x="998781" y="700796"/>
            <a:chExt cx="2160000" cy="2160000"/>
          </a:xfrm>
        </p:grpSpPr>
        <p:sp>
          <p:nvSpPr>
            <p:cNvPr id="114" name="Rectangle 113">
              <a:extLst>
                <a:ext uri="{FF2B5EF4-FFF2-40B4-BE49-F238E27FC236}">
                  <a16:creationId xmlns:a16="http://schemas.microsoft.com/office/drawing/2014/main" id="{51A2308D-F63F-3D4E-98B7-4166A06F5EA3}"/>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5" name="Picture 114" descr="Icon&#10;&#10;Description automatically generated with medium confidence">
              <a:extLst>
                <a:ext uri="{FF2B5EF4-FFF2-40B4-BE49-F238E27FC236}">
                  <a16:creationId xmlns:a16="http://schemas.microsoft.com/office/drawing/2014/main" id="{D33279AE-1146-2841-9AB1-45FE420B7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10" name="slot07">
            <a:extLst>
              <a:ext uri="{FF2B5EF4-FFF2-40B4-BE49-F238E27FC236}">
                <a16:creationId xmlns:a16="http://schemas.microsoft.com/office/drawing/2014/main" id="{401BF8AA-77B9-4C48-8C95-C5660A8A3531}"/>
              </a:ext>
            </a:extLst>
          </p:cNvPr>
          <p:cNvGrpSpPr/>
          <p:nvPr/>
        </p:nvGrpSpPr>
        <p:grpSpPr>
          <a:xfrm>
            <a:off x="6343384" y="3942383"/>
            <a:ext cx="2160000" cy="2160000"/>
            <a:chOff x="998781" y="700796"/>
            <a:chExt cx="2160000" cy="2160000"/>
          </a:xfrm>
        </p:grpSpPr>
        <p:sp>
          <p:nvSpPr>
            <p:cNvPr id="111" name="Rectangle 110">
              <a:extLst>
                <a:ext uri="{FF2B5EF4-FFF2-40B4-BE49-F238E27FC236}">
                  <a16:creationId xmlns:a16="http://schemas.microsoft.com/office/drawing/2014/main" id="{450CCBF4-8466-0044-99DD-8F9789807B69}"/>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2" name="Picture 111" descr="Icon&#10;&#10;Description automatically generated with medium confidence">
              <a:extLst>
                <a:ext uri="{FF2B5EF4-FFF2-40B4-BE49-F238E27FC236}">
                  <a16:creationId xmlns:a16="http://schemas.microsoft.com/office/drawing/2014/main" id="{E80D971B-DA11-C244-912E-B6FCE6EFF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7" name="slot06">
            <a:extLst>
              <a:ext uri="{FF2B5EF4-FFF2-40B4-BE49-F238E27FC236}">
                <a16:creationId xmlns:a16="http://schemas.microsoft.com/office/drawing/2014/main" id="{F42F54D0-EE73-5D47-8837-991341AAF8C8}"/>
              </a:ext>
            </a:extLst>
          </p:cNvPr>
          <p:cNvGrpSpPr/>
          <p:nvPr/>
        </p:nvGrpSpPr>
        <p:grpSpPr>
          <a:xfrm>
            <a:off x="3663412" y="3942383"/>
            <a:ext cx="2160000" cy="2160000"/>
            <a:chOff x="998781" y="700796"/>
            <a:chExt cx="2160000" cy="2160000"/>
          </a:xfrm>
        </p:grpSpPr>
        <p:sp>
          <p:nvSpPr>
            <p:cNvPr id="108" name="Rectangle 107">
              <a:extLst>
                <a:ext uri="{FF2B5EF4-FFF2-40B4-BE49-F238E27FC236}">
                  <a16:creationId xmlns:a16="http://schemas.microsoft.com/office/drawing/2014/main" id="{6D40640E-605A-CE47-8357-8A581C8C7EBB}"/>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9" name="Picture 108" descr="Icon&#10;&#10;Description automatically generated with medium confidence">
              <a:extLst>
                <a:ext uri="{FF2B5EF4-FFF2-40B4-BE49-F238E27FC236}">
                  <a16:creationId xmlns:a16="http://schemas.microsoft.com/office/drawing/2014/main" id="{D12B1108-F628-534F-BFF6-71CF6D744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4" name="slot05">
            <a:extLst>
              <a:ext uri="{FF2B5EF4-FFF2-40B4-BE49-F238E27FC236}">
                <a16:creationId xmlns:a16="http://schemas.microsoft.com/office/drawing/2014/main" id="{36AD9D71-A7AB-1642-9F19-234508CD38A3}"/>
              </a:ext>
            </a:extLst>
          </p:cNvPr>
          <p:cNvGrpSpPr/>
          <p:nvPr/>
        </p:nvGrpSpPr>
        <p:grpSpPr>
          <a:xfrm>
            <a:off x="978350" y="3942383"/>
            <a:ext cx="2160000" cy="2160000"/>
            <a:chOff x="998781" y="700796"/>
            <a:chExt cx="2160000" cy="2160000"/>
          </a:xfrm>
        </p:grpSpPr>
        <p:sp>
          <p:nvSpPr>
            <p:cNvPr id="105" name="Rectangle 104">
              <a:extLst>
                <a:ext uri="{FF2B5EF4-FFF2-40B4-BE49-F238E27FC236}">
                  <a16:creationId xmlns:a16="http://schemas.microsoft.com/office/drawing/2014/main" id="{320B67DA-A036-FC49-AA6D-AAA230D0E946}"/>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6" name="Picture 105" descr="Icon&#10;&#10;Description automatically generated with medium confidence">
              <a:extLst>
                <a:ext uri="{FF2B5EF4-FFF2-40B4-BE49-F238E27FC236}">
                  <a16:creationId xmlns:a16="http://schemas.microsoft.com/office/drawing/2014/main" id="{9DC9243E-D0C5-4C44-A09A-31A5D5D38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1" name="slot04">
            <a:extLst>
              <a:ext uri="{FF2B5EF4-FFF2-40B4-BE49-F238E27FC236}">
                <a16:creationId xmlns:a16="http://schemas.microsoft.com/office/drawing/2014/main" id="{A6EF7E2C-A85E-B740-9986-02F9DF8AF630}"/>
              </a:ext>
            </a:extLst>
          </p:cNvPr>
          <p:cNvGrpSpPr/>
          <p:nvPr/>
        </p:nvGrpSpPr>
        <p:grpSpPr>
          <a:xfrm>
            <a:off x="9023707" y="700796"/>
            <a:ext cx="2160000" cy="2160000"/>
            <a:chOff x="998781" y="700796"/>
            <a:chExt cx="2160000" cy="2160000"/>
          </a:xfrm>
        </p:grpSpPr>
        <p:sp>
          <p:nvSpPr>
            <p:cNvPr id="102" name="Rectangle 101">
              <a:extLst>
                <a:ext uri="{FF2B5EF4-FFF2-40B4-BE49-F238E27FC236}">
                  <a16:creationId xmlns:a16="http://schemas.microsoft.com/office/drawing/2014/main" id="{E916701F-2558-864E-AF3D-95F70B77C814}"/>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3" name="Picture 102" descr="Icon&#10;&#10;Description automatically generated with medium confidence">
              <a:extLst>
                <a:ext uri="{FF2B5EF4-FFF2-40B4-BE49-F238E27FC236}">
                  <a16:creationId xmlns:a16="http://schemas.microsoft.com/office/drawing/2014/main" id="{D1F78120-2FAB-F448-AD17-6102A264D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8" name="slot03">
            <a:extLst>
              <a:ext uri="{FF2B5EF4-FFF2-40B4-BE49-F238E27FC236}">
                <a16:creationId xmlns:a16="http://schemas.microsoft.com/office/drawing/2014/main" id="{1ED69349-164C-5940-8423-74B1D398F101}"/>
              </a:ext>
            </a:extLst>
          </p:cNvPr>
          <p:cNvGrpSpPr/>
          <p:nvPr/>
        </p:nvGrpSpPr>
        <p:grpSpPr>
          <a:xfrm>
            <a:off x="6363815" y="700796"/>
            <a:ext cx="2160000" cy="2160000"/>
            <a:chOff x="998781" y="700796"/>
            <a:chExt cx="2160000" cy="2160000"/>
          </a:xfrm>
        </p:grpSpPr>
        <p:sp>
          <p:nvSpPr>
            <p:cNvPr id="99" name="Rectangle 98">
              <a:extLst>
                <a:ext uri="{FF2B5EF4-FFF2-40B4-BE49-F238E27FC236}">
                  <a16:creationId xmlns:a16="http://schemas.microsoft.com/office/drawing/2014/main" id="{73F0D0BF-7424-B64E-8A46-A87CD011C207}"/>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0" name="Picture 99" descr="Icon&#10;&#10;Description automatically generated with medium confidence">
              <a:extLst>
                <a:ext uri="{FF2B5EF4-FFF2-40B4-BE49-F238E27FC236}">
                  <a16:creationId xmlns:a16="http://schemas.microsoft.com/office/drawing/2014/main" id="{5CF04421-DE79-0F4D-AFBC-801EC1BFC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5" name="slot02">
            <a:extLst>
              <a:ext uri="{FF2B5EF4-FFF2-40B4-BE49-F238E27FC236}">
                <a16:creationId xmlns:a16="http://schemas.microsoft.com/office/drawing/2014/main" id="{BDBFC0F3-9C2C-A04D-B7A0-DE1C8E9548D3}"/>
              </a:ext>
            </a:extLst>
          </p:cNvPr>
          <p:cNvGrpSpPr/>
          <p:nvPr/>
        </p:nvGrpSpPr>
        <p:grpSpPr>
          <a:xfrm>
            <a:off x="3683843" y="700796"/>
            <a:ext cx="2160000" cy="2160000"/>
            <a:chOff x="998781" y="700796"/>
            <a:chExt cx="2160000" cy="2160000"/>
          </a:xfrm>
        </p:grpSpPr>
        <p:sp>
          <p:nvSpPr>
            <p:cNvPr id="96" name="Rectangle 95">
              <a:extLst>
                <a:ext uri="{FF2B5EF4-FFF2-40B4-BE49-F238E27FC236}">
                  <a16:creationId xmlns:a16="http://schemas.microsoft.com/office/drawing/2014/main" id="{AE4C33C3-6051-FF4F-98EA-2F1D77D8D560}"/>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7" name="Picture 96" descr="Icon&#10;&#10;Description automatically generated with medium confidence">
              <a:extLst>
                <a:ext uri="{FF2B5EF4-FFF2-40B4-BE49-F238E27FC236}">
                  <a16:creationId xmlns:a16="http://schemas.microsoft.com/office/drawing/2014/main" id="{05C2F00C-3184-974B-89D6-BB15D4377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 name="slot01">
            <a:extLst>
              <a:ext uri="{FF2B5EF4-FFF2-40B4-BE49-F238E27FC236}">
                <a16:creationId xmlns:a16="http://schemas.microsoft.com/office/drawing/2014/main" id="{786DD8F9-8A83-E84C-8D54-BF1B17D1E2F6}"/>
              </a:ext>
            </a:extLst>
          </p:cNvPr>
          <p:cNvGrpSpPr/>
          <p:nvPr/>
        </p:nvGrpSpPr>
        <p:grpSpPr>
          <a:xfrm>
            <a:off x="998781" y="700796"/>
            <a:ext cx="2160000" cy="2160000"/>
            <a:chOff x="998781" y="700796"/>
            <a:chExt cx="2160000" cy="2160000"/>
          </a:xfrm>
        </p:grpSpPr>
        <p:sp>
          <p:nvSpPr>
            <p:cNvPr id="7" name="Rectangle 6">
              <a:extLst>
                <a:ext uri="{FF2B5EF4-FFF2-40B4-BE49-F238E27FC236}">
                  <a16:creationId xmlns:a16="http://schemas.microsoft.com/office/drawing/2014/main" id="{1DDA6C12-B032-194D-8034-A868708FD5E1}"/>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 name="Picture 8" descr="Icon&#10;&#10;Description automatically generated with medium confidence">
              <a:extLst>
                <a:ext uri="{FF2B5EF4-FFF2-40B4-BE49-F238E27FC236}">
                  <a16:creationId xmlns:a16="http://schemas.microsoft.com/office/drawing/2014/main" id="{07D0FD8B-2449-3E43-919F-17C87029B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spTree>
    <p:extLst>
      <p:ext uri="{BB962C8B-B14F-4D97-AF65-F5344CB8AC3E}">
        <p14:creationId xmlns:p14="http://schemas.microsoft.com/office/powerpoint/2010/main" val="3367744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5"/>
                                        </p:tgtEl>
                                      </p:cBhvr>
                                    </p:animEffect>
                                    <p:set>
                                      <p:cBhvr>
                                        <p:cTn id="12" dur="1" fill="hold">
                                          <p:stCondLst>
                                            <p:cond delay="1999"/>
                                          </p:stCondLst>
                                        </p:cTn>
                                        <p:tgtEl>
                                          <p:spTgt spid="9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98"/>
                                        </p:tgtEl>
                                      </p:cBhvr>
                                    </p:animEffect>
                                    <p:set>
                                      <p:cBhvr>
                                        <p:cTn id="17" dur="1" fill="hold">
                                          <p:stCondLst>
                                            <p:cond delay="1999"/>
                                          </p:stCondLst>
                                        </p:cTn>
                                        <p:tgtEl>
                                          <p:spTgt spid="98"/>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01"/>
                                        </p:tgtEl>
                                      </p:cBhvr>
                                    </p:animEffect>
                                    <p:set>
                                      <p:cBhvr>
                                        <p:cTn id="22" dur="1" fill="hold">
                                          <p:stCondLst>
                                            <p:cond delay="1999"/>
                                          </p:stCondLst>
                                        </p:cTn>
                                        <p:tgtEl>
                                          <p:spTgt spid="10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104"/>
                                        </p:tgtEl>
                                      </p:cBhvr>
                                    </p:animEffect>
                                    <p:set>
                                      <p:cBhvr>
                                        <p:cTn id="27" dur="1" fill="hold">
                                          <p:stCondLst>
                                            <p:cond delay="1999"/>
                                          </p:stCondLst>
                                        </p:cTn>
                                        <p:tgtEl>
                                          <p:spTgt spid="10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07"/>
                                        </p:tgtEl>
                                      </p:cBhvr>
                                    </p:animEffect>
                                    <p:set>
                                      <p:cBhvr>
                                        <p:cTn id="32" dur="1" fill="hold">
                                          <p:stCondLst>
                                            <p:cond delay="1999"/>
                                          </p:stCondLst>
                                        </p:cTn>
                                        <p:tgtEl>
                                          <p:spTgt spid="10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10"/>
                                        </p:tgtEl>
                                      </p:cBhvr>
                                    </p:animEffect>
                                    <p:set>
                                      <p:cBhvr>
                                        <p:cTn id="37" dur="1" fill="hold">
                                          <p:stCondLst>
                                            <p:cond delay="1999"/>
                                          </p:stCondLst>
                                        </p:cTn>
                                        <p:tgtEl>
                                          <p:spTgt spid="1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113"/>
                                        </p:tgtEl>
                                      </p:cBhvr>
                                    </p:animEffect>
                                    <p:set>
                                      <p:cBhvr>
                                        <p:cTn id="42" dur="1" fill="hold">
                                          <p:stCondLst>
                                            <p:cond delay="1999"/>
                                          </p:stCondLst>
                                        </p:cTn>
                                        <p:tgtEl>
                                          <p:spTgt spid="113"/>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Pixel Art Background Free • Wallpaper For You">
            <a:extLst>
              <a:ext uri="{FF2B5EF4-FFF2-40B4-BE49-F238E27FC236}">
                <a16:creationId xmlns:a16="http://schemas.microsoft.com/office/drawing/2014/main" id="{66206954-85F5-AC4F-B8B4-2A78ACC61861}"/>
              </a:ext>
            </a:extLst>
          </p:cNvPr>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QUEST LOG</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en-US">
                <a:latin typeface="RAINYHEARTS" panose="02000603000000000000" pitchFamily="2" charset="0"/>
                <a:ea typeface="RAINYHEARTS" panose="02000603000000000000" pitchFamily="2" charset="0"/>
              </a:rPr>
              <a:t>Awesome subtitle goes here</a:t>
            </a:r>
            <a:endParaRPr lang="id-ID">
              <a:latin typeface="RAINYHEARTS" panose="02000603000000000000" pitchFamily="2" charset="0"/>
              <a:ea typeface="RAINYHEARTS" panose="02000603000000000000" pitchFamily="2" charset="0"/>
            </a:endParaRPr>
          </a:p>
        </p:txBody>
      </p:sp>
      <p:graphicFrame>
        <p:nvGraphicFramePr>
          <p:cNvPr id="5" name="Table 5">
            <a:extLst>
              <a:ext uri="{FF2B5EF4-FFF2-40B4-BE49-F238E27FC236}">
                <a16:creationId xmlns:a16="http://schemas.microsoft.com/office/drawing/2014/main" id="{F84A0D3F-2336-9545-9774-348D8DDBF030}"/>
              </a:ext>
            </a:extLst>
          </p:cNvPr>
          <p:cNvGraphicFramePr>
            <a:graphicFrameLocks noGrp="1"/>
          </p:cNvGraphicFramePr>
          <p:nvPr/>
        </p:nvGraphicFramePr>
        <p:xfrm>
          <a:off x="838201" y="1447799"/>
          <a:ext cx="10515599" cy="741680"/>
        </p:xfrm>
        <a:graphic>
          <a:graphicData uri="http://schemas.openxmlformats.org/drawingml/2006/table">
            <a:tbl>
              <a:tblPr firstRow="1" bandRow="1">
                <a:tableStyleId>{5C22544A-7EE6-4342-B048-85BDC9FD1C3A}</a:tableStyleId>
              </a:tblPr>
              <a:tblGrid>
                <a:gridCol w="889000">
                  <a:extLst>
                    <a:ext uri="{9D8B030D-6E8A-4147-A177-3AD203B41FA5}">
                      <a16:colId xmlns:a16="http://schemas.microsoft.com/office/drawing/2014/main" val="3980569501"/>
                    </a:ext>
                  </a:extLst>
                </a:gridCol>
                <a:gridCol w="2455333">
                  <a:extLst>
                    <a:ext uri="{9D8B030D-6E8A-4147-A177-3AD203B41FA5}">
                      <a16:colId xmlns:a16="http://schemas.microsoft.com/office/drawing/2014/main" val="4020612780"/>
                    </a:ext>
                  </a:extLst>
                </a:gridCol>
                <a:gridCol w="5147734">
                  <a:extLst>
                    <a:ext uri="{9D8B030D-6E8A-4147-A177-3AD203B41FA5}">
                      <a16:colId xmlns:a16="http://schemas.microsoft.com/office/drawing/2014/main" val="1943869043"/>
                    </a:ext>
                  </a:extLst>
                </a:gridCol>
                <a:gridCol w="2023532">
                  <a:extLst>
                    <a:ext uri="{9D8B030D-6E8A-4147-A177-3AD203B41FA5}">
                      <a16:colId xmlns:a16="http://schemas.microsoft.com/office/drawing/2014/main" val="1926897547"/>
                    </a:ext>
                  </a:extLst>
                </a:gridCol>
              </a:tblGrid>
              <a:tr h="370840">
                <a:tc>
                  <a:txBody>
                    <a:bodyPr/>
                    <a:lstStyle/>
                    <a:p>
                      <a:r>
                        <a:rPr lang="en-NL" b="1">
                          <a:solidFill>
                            <a:schemeClr val="bg1"/>
                          </a:solidFill>
                          <a:latin typeface="RAINYHEARTS" panose="02000603000000000000" pitchFamily="2" charset="0"/>
                          <a:ea typeface="RAINYHEARTS" panose="02000603000000000000" pitchFamily="2" charset="0"/>
                        </a:rPr>
                        <a:t>LEVEL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TITEL</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OMSCHRIJVING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1">
                          <a:solidFill>
                            <a:schemeClr val="bg1"/>
                          </a:solidFill>
                          <a:latin typeface="RAINYHEARTS" panose="02000603000000000000" pitchFamily="2" charset="0"/>
                          <a:ea typeface="RAINYHEARTS" panose="02000603000000000000" pitchFamily="2" charset="0"/>
                        </a:rPr>
                        <a:t>BELONING</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492745"/>
                  </a:ext>
                </a:extLst>
              </a:tr>
              <a:tr h="370840">
                <a:tc>
                  <a:txBody>
                    <a:bodyPr/>
                    <a:lstStyle/>
                    <a:p>
                      <a:r>
                        <a:rPr lang="en-NL" b="0">
                          <a:solidFill>
                            <a:schemeClr val="bg1"/>
                          </a:solidFill>
                          <a:latin typeface="RAINYHEARTS" panose="02000603000000000000" pitchFamily="2" charset="0"/>
                          <a:ea typeface="RAINYHEARTS" panose="02000603000000000000" pitchFamily="2" charset="0"/>
                        </a:rPr>
                        <a:t>1-1</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De dronken zeeman</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NL" b="0">
                        <a:solidFill>
                          <a:schemeClr val="bg1"/>
                        </a:solidFill>
                        <a:latin typeface="RAINYHEARTS" panose="02000603000000000000" pitchFamily="2" charset="0"/>
                        <a:ea typeface="RAINYHEARTS" panose="02000603000000000000" pitchFamily="2" charset="0"/>
                      </a:endParaRP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r>
                        <a:rPr lang="en-NL" b="0">
                          <a:solidFill>
                            <a:schemeClr val="bg1"/>
                          </a:solidFill>
                          <a:latin typeface="RAINYHEARTS" panose="02000603000000000000" pitchFamily="2" charset="0"/>
                          <a:ea typeface="RAINYHEARTS" panose="02000603000000000000" pitchFamily="2" charset="0"/>
                        </a:rPr>
                        <a:t>10 goud</a:t>
                      </a:r>
                    </a:p>
                  </a:txBody>
                  <a:tcP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noFill/>
                      <a:prstDash val="dot"/>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5912877"/>
                  </a:ext>
                </a:extLst>
              </a:tr>
            </a:tbl>
          </a:graphicData>
        </a:graphic>
      </p:graphicFrame>
      <p:pic>
        <p:nvPicPr>
          <p:cNvPr id="7" name="Picture 6" descr="Icon&#10;&#10;Description automatically generated with medium confidence">
            <a:extLst>
              <a:ext uri="{FF2B5EF4-FFF2-40B4-BE49-F238E27FC236}">
                <a16:creationId xmlns:a16="http://schemas.microsoft.com/office/drawing/2014/main" id="{241BD667-3CA6-9647-8D39-A0B5F85621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567" y="1829479"/>
            <a:ext cx="360000" cy="360000"/>
          </a:xfrm>
          <a:prstGeom prst="rect">
            <a:avLst/>
          </a:prstGeom>
        </p:spPr>
      </p:pic>
    </p:spTree>
    <p:extLst>
      <p:ext uri="{BB962C8B-B14F-4D97-AF65-F5344CB8AC3E}">
        <p14:creationId xmlns:p14="http://schemas.microsoft.com/office/powerpoint/2010/main" val="2423984993"/>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Pixel Art Background Free • Wallpaper For You">
            <a:extLst>
              <a:ext uri="{FF2B5EF4-FFF2-40B4-BE49-F238E27FC236}">
                <a16:creationId xmlns:a16="http://schemas.microsoft.com/office/drawing/2014/main" id="{66206954-85F5-AC4F-B8B4-2A78ACC61861}"/>
              </a:ext>
            </a:extLst>
          </p:cNvPr>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453B0D-B29A-4745-96EA-252CE26B2158}"/>
              </a:ext>
            </a:extLst>
          </p:cNvPr>
          <p:cNvSpPr>
            <a:spLocks noGrp="1"/>
          </p:cNvSpPr>
          <p:nvPr>
            <p:ph type="title"/>
          </p:nvPr>
        </p:nvSpPr>
        <p:spPr/>
        <p:txBody>
          <a:bodyPr/>
          <a:lstStyle/>
          <a:p>
            <a:r>
              <a:rPr lang="en-US">
                <a:latin typeface="RAINYHEARTS" panose="02000603000000000000" pitchFamily="2" charset="0"/>
                <a:ea typeface="RAINYHEARTS" panose="02000603000000000000" pitchFamily="2" charset="0"/>
              </a:rPr>
              <a:t>Basic Paragraph Slide</a:t>
            </a:r>
            <a:endParaRPr lang="id-ID">
              <a:latin typeface="RAINYHEARTS" panose="02000603000000000000" pitchFamily="2" charset="0"/>
              <a:ea typeface="RAINYHEARTS" panose="02000603000000000000" pitchFamily="2" charset="0"/>
            </a:endParaRPr>
          </a:p>
        </p:txBody>
      </p:sp>
      <p:sp>
        <p:nvSpPr>
          <p:cNvPr id="3" name="Text Placeholder 2">
            <a:extLst>
              <a:ext uri="{FF2B5EF4-FFF2-40B4-BE49-F238E27FC236}">
                <a16:creationId xmlns:a16="http://schemas.microsoft.com/office/drawing/2014/main" id="{CA9D58C2-F8EF-4755-8BB7-5527F3836E3D}"/>
              </a:ext>
            </a:extLst>
          </p:cNvPr>
          <p:cNvSpPr>
            <a:spLocks noGrp="1"/>
          </p:cNvSpPr>
          <p:nvPr>
            <p:ph type="body" sz="quarter" idx="10"/>
          </p:nvPr>
        </p:nvSpPr>
        <p:spPr/>
        <p:txBody>
          <a:bodyPr/>
          <a:lstStyle/>
          <a:p>
            <a:r>
              <a:rPr lang="en-US">
                <a:latin typeface="RAINYHEARTS" panose="02000603000000000000" pitchFamily="2" charset="0"/>
                <a:ea typeface="RAINYHEARTS" panose="02000603000000000000" pitchFamily="2" charset="0"/>
              </a:rPr>
              <a:t>Awesome subtitle goes here</a:t>
            </a:r>
            <a:endParaRPr lang="id-ID">
              <a:latin typeface="RAINYHEARTS" panose="02000603000000000000" pitchFamily="2" charset="0"/>
              <a:ea typeface="RAINYHEARTS" panose="02000603000000000000" pitchFamily="2" charset="0"/>
            </a:endParaRPr>
          </a:p>
        </p:txBody>
      </p:sp>
      <p:sp>
        <p:nvSpPr>
          <p:cNvPr id="4" name="TextBox 3">
            <a:extLst>
              <a:ext uri="{FF2B5EF4-FFF2-40B4-BE49-F238E27FC236}">
                <a16:creationId xmlns:a16="http://schemas.microsoft.com/office/drawing/2014/main" id="{531FB1A2-960C-49DD-A5A5-391C93AF9608}"/>
              </a:ext>
            </a:extLst>
          </p:cNvPr>
          <p:cNvSpPr txBox="1"/>
          <p:nvPr/>
        </p:nvSpPr>
        <p:spPr>
          <a:xfrm>
            <a:off x="1238250" y="1727200"/>
            <a:ext cx="9715500" cy="3286284"/>
          </a:xfrm>
          <a:prstGeom prst="rect">
            <a:avLst/>
          </a:prstGeom>
          <a:noFill/>
        </p:spPr>
        <p:txBody>
          <a:bodyPr wrap="square" rtlCol="0">
            <a:spAutoFit/>
          </a:bodyPr>
          <a:lstStyle/>
          <a:p>
            <a:pPr algn="just">
              <a:lnSpc>
                <a:spcPct val="150000"/>
              </a:lnSpc>
            </a:pPr>
            <a:r>
              <a:rPr lang="id-ID"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Cupcake ipsum dolor sit amet. Sweet chupa chups cheesecake sugar plum. Sesame snaps cotton candy pie pie lemon drops ice cream croissant cheesecake. Tootsie roll tiramisu candy sesame snaps caramels halvah. Jujubes tiramisu fruitcake bear claw tiramisu wafer lemon drops candy canes dragée. </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id-ID"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Cake cake cotton candy dessert liquorice.Jelly sweet roll toffee marshmallow candy powder jelly-o jelly beans bear claw. Wafer cotton candy pastry wafer cupcake tart gummi bears marshmallow lemon drops. Tootsie roll brownie pastry pie. Chupa chups gummies gummi bears donut cheesecake dragée. Macaroon danish biscuit. Dessert dessert toffee brownie cupcake. Macaroon chupa chups biscuit candy canes jujubes cookie tiramisu chocolate cake. Biscuit chocolate sweet gummies cookie pie muffin donut. Bear claw donut cotton candy jelly beans gummi bears sesame snaps donut. Jujubes donut cookie croissant.Icing bonbon jujubes cotton candy jelly beans fruitcake carrot cake sweet. Gummies pastry tiramisu tart pie cake lollipop tootsie roll. </a:t>
            </a:r>
            <a:endParaRPr lang="en-US"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Tree>
    <p:extLst>
      <p:ext uri="{BB962C8B-B14F-4D97-AF65-F5344CB8AC3E}">
        <p14:creationId xmlns:p14="http://schemas.microsoft.com/office/powerpoint/2010/main" val="15264604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rtistic Pixel Art Wallpaper | 2810x1770">
            <a:extLst>
              <a:ext uri="{FF2B5EF4-FFF2-40B4-BE49-F238E27FC236}">
                <a16:creationId xmlns:a16="http://schemas.microsoft.com/office/drawing/2014/main" id="{C6A5CA9E-1C5D-F64D-90BD-C05E4CEFD8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001"/>
            <a:ext cx="12191999" cy="767999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7231D-42C5-9342-9BF7-36D46D98E8E2}"/>
              </a:ext>
            </a:extLst>
          </p:cNvPr>
          <p:cNvSpPr txBox="1"/>
          <p:nvPr/>
        </p:nvSpPr>
        <p:spPr>
          <a:xfrm>
            <a:off x="2255920" y="2755354"/>
            <a:ext cx="7680160" cy="864000"/>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https</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a:t>
            </a:r>
            <a:r>
              <a:rPr lang="nl-NL" sz="2800" err="1">
                <a:solidFill>
                  <a:schemeClr val="bg1"/>
                </a:solidFill>
                <a:latin typeface="RAINYHEARTS" panose="02000603000000000000" pitchFamily="2" charset="0"/>
                <a:ea typeface="RAINYHEARTS" panose="02000603000000000000" pitchFamily="2" charset="0"/>
                <a:cs typeface="Lato Light" panose="020F0502020204030203" pitchFamily="34" charset="0"/>
              </a:rPr>
              <a:t>tinyurl.com</a:t>
            </a: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/yeyvk4bv</a:t>
            </a:r>
          </a:p>
        </p:txBody>
      </p:sp>
      <p:pic>
        <p:nvPicPr>
          <p:cNvPr id="19" name="Picture 18" descr="Logo&#10;&#10;Description automatically generated">
            <a:extLst>
              <a:ext uri="{FF2B5EF4-FFF2-40B4-BE49-F238E27FC236}">
                <a16:creationId xmlns:a16="http://schemas.microsoft.com/office/drawing/2014/main" id="{E8005768-B08F-7946-9438-92F09B4E1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0" y="2395354"/>
            <a:ext cx="720000" cy="720000"/>
          </a:xfrm>
          <a:prstGeom prst="rect">
            <a:avLst/>
          </a:prstGeom>
        </p:spPr>
      </p:pic>
    </p:spTree>
    <p:extLst>
      <p:ext uri="{BB962C8B-B14F-4D97-AF65-F5344CB8AC3E}">
        <p14:creationId xmlns:p14="http://schemas.microsoft.com/office/powerpoint/2010/main" val="3336647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style.rotation</p:attrName>
                                        </p:attrNameLst>
                                      </p:cBhvr>
                                      <p:tavLst>
                                        <p:tav tm="0">
                                          <p:val>
                                            <p:fltVal val="720"/>
                                          </p:val>
                                        </p:tav>
                                        <p:tav tm="100000">
                                          <p:val>
                                            <p:fltVal val="0"/>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560x1600px | free download | HD wallpaper: pixel art, town, city, waneella  | Wallpaper Flare">
            <a:extLst>
              <a:ext uri="{FF2B5EF4-FFF2-40B4-BE49-F238E27FC236}">
                <a16:creationId xmlns:a16="http://schemas.microsoft.com/office/drawing/2014/main" id="{C5E207B0-1773-FF45-ACC3-124C355B4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95" y="-13247"/>
            <a:ext cx="13789599" cy="689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1FB1A2-960C-49DD-A5A5-391C93AF9608}"/>
              </a:ext>
            </a:extLst>
          </p:cNvPr>
          <p:cNvSpPr txBox="1"/>
          <p:nvPr/>
        </p:nvSpPr>
        <p:spPr>
          <a:xfrm>
            <a:off x="2255856" y="1278847"/>
            <a:ext cx="7680160" cy="4255780"/>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b="1">
                <a:solidFill>
                  <a:schemeClr val="bg1"/>
                </a:solidFill>
                <a:latin typeface="RAINYHEARTS" panose="02000603000000000000" pitchFamily="2" charset="0"/>
                <a:ea typeface="RAINYHEARTS" panose="02000603000000000000" pitchFamily="2" charset="0"/>
                <a:cs typeface="Lato Light" panose="020F0502020204030203" pitchFamily="34" charset="0"/>
              </a:rPr>
              <a:t>1-1 DEBRIEFING</a:t>
            </a:r>
          </a:p>
          <a:p>
            <a:pPr algn="just">
              <a:lnSpc>
                <a:spcPct val="150000"/>
              </a:lnSpc>
            </a:pP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Main</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Quest</a:t>
            </a: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nSpc>
                <a:spcPct val="150000"/>
              </a:lnSpc>
            </a:pPr>
            <a:r>
              <a:rPr lang="nl-NL" sz="1400" b="1">
                <a:solidFill>
                  <a:schemeClr val="bg1"/>
                </a:solidFill>
                <a:latin typeface="RAINYHEARTS" panose="02000603000000000000" pitchFamily="2" charset="0"/>
                <a:ea typeface="RAINYHEARTS" panose="02000603000000000000" pitchFamily="2" charset="0"/>
              </a:rPr>
              <a:t>Maak een debriefing van de BO opdracht. Hierin benoem je het doel van je opdracht, wat je gaat maken, wie je doelgroep is, wat je technisch plan is en wat je deadlines zijn. </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BELONING: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20	Dit krijg je bij voltooiing van de queeste. En je krijgt je de sleutel tot de volgende queeste.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	Je vraagt feedback aan een klasgenoot en verwerkt dit in de debriefing.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+10	Je debriefing heeft een persoonlijke stijl en is goed georganiseerd.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+15	Het is wel een debriefing, maar geen tekstbestand.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50	Maximale beloning voor deze queeste</a:t>
            </a:r>
          </a:p>
        </p:txBody>
      </p:sp>
      <p:pic>
        <p:nvPicPr>
          <p:cNvPr id="3" name="Picture 2" descr="Chart, histogram&#10;&#10;Description automatically generated">
            <a:extLst>
              <a:ext uri="{FF2B5EF4-FFF2-40B4-BE49-F238E27FC236}">
                <a16:creationId xmlns:a16="http://schemas.microsoft.com/office/drawing/2014/main" id="{CB9998A1-341C-C64D-9CE9-3EC6642047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16" y="914556"/>
            <a:ext cx="720000" cy="720000"/>
          </a:xfrm>
          <a:prstGeom prst="rect">
            <a:avLst/>
          </a:prstGeom>
        </p:spPr>
      </p:pic>
    </p:spTree>
    <p:extLst>
      <p:ext uri="{BB962C8B-B14F-4D97-AF65-F5344CB8AC3E}">
        <p14:creationId xmlns:p14="http://schemas.microsoft.com/office/powerpoint/2010/main" val="1795512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style.rotation</p:attrName>
                                        </p:attrNameLst>
                                      </p:cBhvr>
                                      <p:tavLst>
                                        <p:tav tm="0">
                                          <p:val>
                                            <p:fltVal val="720"/>
                                          </p:val>
                                        </p:tav>
                                        <p:tav tm="100000">
                                          <p:val>
                                            <p:fltVal val="0"/>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8" name="Picture 6" descr="Waifu2x, shopping, pixel art, anime games, stairs, scenery, hoodie, Anime,  HD wallpaper | Peakpx">
            <a:extLst>
              <a:ext uri="{FF2B5EF4-FFF2-40B4-BE49-F238E27FC236}">
                <a16:creationId xmlns:a16="http://schemas.microsoft.com/office/drawing/2014/main" id="{3777FE3E-9A5F-CF44-B31C-9DCD198C6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36" cy="68579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168B0-A4EF-4847-B001-F58E420B890F}"/>
              </a:ext>
            </a:extLst>
          </p:cNvPr>
          <p:cNvSpPr txBox="1"/>
          <p:nvPr/>
        </p:nvSpPr>
        <p:spPr>
          <a:xfrm>
            <a:off x="4296000" y="1282247"/>
            <a:ext cx="3599968" cy="500137"/>
          </a:xfrm>
          <a:prstGeom prst="rect">
            <a:avLst/>
          </a:prstGeom>
          <a:noFill/>
        </p:spPr>
        <p:txBody>
          <a:bodyPr wrap="square" rtlCol="0">
            <a:spAutoFit/>
          </a:bodyPr>
          <a:lstStyle/>
          <a:p>
            <a:pPr algn="ctr">
              <a:lnSpc>
                <a:spcPct val="150000"/>
              </a:lnSpc>
            </a:pPr>
            <a:r>
              <a:rPr lang="id-ID" sz="20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iTEM</a:t>
            </a:r>
            <a:endParaRPr lang="en-US" sz="20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4" name="TextBox 3">
            <a:extLst>
              <a:ext uri="{FF2B5EF4-FFF2-40B4-BE49-F238E27FC236}">
                <a16:creationId xmlns:a16="http://schemas.microsoft.com/office/drawing/2014/main" id="{531FB1A2-960C-49DD-A5A5-391C93AF9608}"/>
              </a:ext>
            </a:extLst>
          </p:cNvPr>
          <p:cNvSpPr txBox="1">
            <a:spLocks/>
          </p:cNvSpPr>
          <p:nvPr/>
        </p:nvSpPr>
        <p:spPr>
          <a:xfrm>
            <a:off x="998781"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WERKEN AAN ANDER VAK</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Tijdens SLB mag je werken aan een ander vak.</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30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22" name="TextBox 21">
            <a:extLst>
              <a:ext uri="{FF2B5EF4-FFF2-40B4-BE49-F238E27FC236}">
                <a16:creationId xmlns:a16="http://schemas.microsoft.com/office/drawing/2014/main" id="{304133D0-D2D1-1A4E-B9D9-B3586D29681B}"/>
              </a:ext>
            </a:extLst>
          </p:cNvPr>
          <p:cNvSpPr txBox="1"/>
          <p:nvPr/>
        </p:nvSpPr>
        <p:spPr>
          <a:xfrm>
            <a:off x="978350"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STICKER</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Kies een sticker.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150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35" name="TextBox 34">
            <a:extLst>
              <a:ext uri="{FF2B5EF4-FFF2-40B4-BE49-F238E27FC236}">
                <a16:creationId xmlns:a16="http://schemas.microsoft.com/office/drawing/2014/main" id="{9D0CBDC5-1B8E-6048-B846-C5AD358AFA1D}"/>
              </a:ext>
            </a:extLst>
          </p:cNvPr>
          <p:cNvSpPr txBox="1"/>
          <p:nvPr/>
        </p:nvSpPr>
        <p:spPr>
          <a:xfrm>
            <a:off x="3676773" y="70079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KOFFIE OF THEE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koffie of thee uit de docentenkamer.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41" name="TextBox 40">
            <a:extLst>
              <a:ext uri="{FF2B5EF4-FFF2-40B4-BE49-F238E27FC236}">
                <a16:creationId xmlns:a16="http://schemas.microsoft.com/office/drawing/2014/main" id="{AE44C072-50F0-AF4C-B7DF-97068C0963E5}"/>
              </a:ext>
            </a:extLst>
          </p:cNvPr>
          <p:cNvSpPr txBox="1"/>
          <p:nvPr/>
        </p:nvSpPr>
        <p:spPr>
          <a:xfrm>
            <a:off x="3670117"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INVESTERING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Koop deze opdracht, voltooi hem en loop binnen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71" name="TextBox 70">
            <a:extLst>
              <a:ext uri="{FF2B5EF4-FFF2-40B4-BE49-F238E27FC236}">
                <a16:creationId xmlns:a16="http://schemas.microsoft.com/office/drawing/2014/main" id="{94EB85D3-540D-3643-9210-F0661DF1D690}"/>
              </a:ext>
            </a:extLst>
          </p:cNvPr>
          <p:cNvSpPr txBox="1"/>
          <p:nvPr/>
        </p:nvSpPr>
        <p:spPr>
          <a:xfrm>
            <a:off x="6354765"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GEOORLOOFD TE LAAT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mag tijdens SLB geoorloofd te laat komen.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60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77" name="TextBox 76">
            <a:extLst>
              <a:ext uri="{FF2B5EF4-FFF2-40B4-BE49-F238E27FC236}">
                <a16:creationId xmlns:a16="http://schemas.microsoft.com/office/drawing/2014/main" id="{1513FB10-1090-F349-9670-C4F0AA50C964}"/>
              </a:ext>
            </a:extLst>
          </p:cNvPr>
          <p:cNvSpPr txBox="1"/>
          <p:nvPr/>
        </p:nvSpPr>
        <p:spPr>
          <a:xfrm>
            <a:off x="6361884" y="394238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DOUBLE or NOTHING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Maximale inleg is 100. Verdubbel of verlies je inleg.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zie inzet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83" name="TextBox 82">
            <a:extLst>
              <a:ext uri="{FF2B5EF4-FFF2-40B4-BE49-F238E27FC236}">
                <a16:creationId xmlns:a16="http://schemas.microsoft.com/office/drawing/2014/main" id="{85D942EA-F09A-184D-BD30-8EF12FB0C2AF}"/>
              </a:ext>
            </a:extLst>
          </p:cNvPr>
          <p:cNvSpPr txBox="1"/>
          <p:nvPr/>
        </p:nvSpPr>
        <p:spPr>
          <a:xfrm>
            <a:off x="9032757" y="70079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KOM NIET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hoeft niet naar de SLB les.</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89" name="TextBox 88">
            <a:extLst>
              <a:ext uri="{FF2B5EF4-FFF2-40B4-BE49-F238E27FC236}">
                <a16:creationId xmlns:a16="http://schemas.microsoft.com/office/drawing/2014/main" id="{D563DAF3-01B3-4B41-9BB5-51B2F1FD04BE}"/>
              </a:ext>
            </a:extLst>
          </p:cNvPr>
          <p:cNvSpPr txBox="1"/>
          <p:nvPr/>
        </p:nvSpPr>
        <p:spPr>
          <a:xfrm>
            <a:off x="9053650" y="3942380"/>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TAART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een stuk taart ‘on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the</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house’.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5</a:t>
            </a:r>
          </a:p>
        </p:txBody>
      </p:sp>
      <p:grpSp>
        <p:nvGrpSpPr>
          <p:cNvPr id="36" name="slot08">
            <a:extLst>
              <a:ext uri="{FF2B5EF4-FFF2-40B4-BE49-F238E27FC236}">
                <a16:creationId xmlns:a16="http://schemas.microsoft.com/office/drawing/2014/main" id="{8EAB9C00-9AE5-BA4A-AB0B-EB0281A64602}"/>
              </a:ext>
            </a:extLst>
          </p:cNvPr>
          <p:cNvGrpSpPr/>
          <p:nvPr/>
        </p:nvGrpSpPr>
        <p:grpSpPr>
          <a:xfrm>
            <a:off x="9053650" y="3942383"/>
            <a:ext cx="2160000" cy="2160000"/>
            <a:chOff x="998781" y="700796"/>
            <a:chExt cx="2160000" cy="2160000"/>
          </a:xfrm>
        </p:grpSpPr>
        <p:sp>
          <p:nvSpPr>
            <p:cNvPr id="37" name="Rectangle 36">
              <a:extLst>
                <a:ext uri="{FF2B5EF4-FFF2-40B4-BE49-F238E27FC236}">
                  <a16:creationId xmlns:a16="http://schemas.microsoft.com/office/drawing/2014/main" id="{906A2F89-2043-4D40-8306-5C0872763ADE}"/>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8" name="Picture 37" descr="Icon&#10;&#10;Description automatically generated with medium confidence">
              <a:extLst>
                <a:ext uri="{FF2B5EF4-FFF2-40B4-BE49-F238E27FC236}">
                  <a16:creationId xmlns:a16="http://schemas.microsoft.com/office/drawing/2014/main" id="{98F3A2D6-27B2-124F-8A5E-FB1C29AC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10" name="slot07">
            <a:extLst>
              <a:ext uri="{FF2B5EF4-FFF2-40B4-BE49-F238E27FC236}">
                <a16:creationId xmlns:a16="http://schemas.microsoft.com/office/drawing/2014/main" id="{401BF8AA-77B9-4C48-8C95-C5660A8A3531}"/>
              </a:ext>
            </a:extLst>
          </p:cNvPr>
          <p:cNvGrpSpPr/>
          <p:nvPr/>
        </p:nvGrpSpPr>
        <p:grpSpPr>
          <a:xfrm>
            <a:off x="6343384" y="3942383"/>
            <a:ext cx="2160000" cy="2160000"/>
            <a:chOff x="998781" y="700796"/>
            <a:chExt cx="2160000" cy="2160000"/>
          </a:xfrm>
        </p:grpSpPr>
        <p:sp>
          <p:nvSpPr>
            <p:cNvPr id="111" name="Rectangle 110">
              <a:extLst>
                <a:ext uri="{FF2B5EF4-FFF2-40B4-BE49-F238E27FC236}">
                  <a16:creationId xmlns:a16="http://schemas.microsoft.com/office/drawing/2014/main" id="{450CCBF4-8466-0044-99DD-8F9789807B69}"/>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2" name="Picture 111" descr="Icon&#10;&#10;Description automatically generated with medium confidence">
              <a:extLst>
                <a:ext uri="{FF2B5EF4-FFF2-40B4-BE49-F238E27FC236}">
                  <a16:creationId xmlns:a16="http://schemas.microsoft.com/office/drawing/2014/main" id="{E80D971B-DA11-C244-912E-B6FCE6EFF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7" name="slot06">
            <a:extLst>
              <a:ext uri="{FF2B5EF4-FFF2-40B4-BE49-F238E27FC236}">
                <a16:creationId xmlns:a16="http://schemas.microsoft.com/office/drawing/2014/main" id="{F42F54D0-EE73-5D47-8837-991341AAF8C8}"/>
              </a:ext>
            </a:extLst>
          </p:cNvPr>
          <p:cNvGrpSpPr/>
          <p:nvPr/>
        </p:nvGrpSpPr>
        <p:grpSpPr>
          <a:xfrm>
            <a:off x="3663412" y="3942383"/>
            <a:ext cx="2160000" cy="2160000"/>
            <a:chOff x="998781" y="700796"/>
            <a:chExt cx="2160000" cy="2160000"/>
          </a:xfrm>
        </p:grpSpPr>
        <p:sp>
          <p:nvSpPr>
            <p:cNvPr id="108" name="Rectangle 107">
              <a:extLst>
                <a:ext uri="{FF2B5EF4-FFF2-40B4-BE49-F238E27FC236}">
                  <a16:creationId xmlns:a16="http://schemas.microsoft.com/office/drawing/2014/main" id="{6D40640E-605A-CE47-8357-8A581C8C7EBB}"/>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9" name="Picture 108" descr="Icon&#10;&#10;Description automatically generated with medium confidence">
              <a:extLst>
                <a:ext uri="{FF2B5EF4-FFF2-40B4-BE49-F238E27FC236}">
                  <a16:creationId xmlns:a16="http://schemas.microsoft.com/office/drawing/2014/main" id="{D12B1108-F628-534F-BFF6-71CF6D744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4" name="slot05">
            <a:extLst>
              <a:ext uri="{FF2B5EF4-FFF2-40B4-BE49-F238E27FC236}">
                <a16:creationId xmlns:a16="http://schemas.microsoft.com/office/drawing/2014/main" id="{36AD9D71-A7AB-1642-9F19-234508CD38A3}"/>
              </a:ext>
            </a:extLst>
          </p:cNvPr>
          <p:cNvGrpSpPr/>
          <p:nvPr/>
        </p:nvGrpSpPr>
        <p:grpSpPr>
          <a:xfrm>
            <a:off x="978350" y="3942383"/>
            <a:ext cx="2160000" cy="2160000"/>
            <a:chOff x="998781" y="700796"/>
            <a:chExt cx="2160000" cy="2160000"/>
          </a:xfrm>
        </p:grpSpPr>
        <p:sp>
          <p:nvSpPr>
            <p:cNvPr id="105" name="Rectangle 104">
              <a:extLst>
                <a:ext uri="{FF2B5EF4-FFF2-40B4-BE49-F238E27FC236}">
                  <a16:creationId xmlns:a16="http://schemas.microsoft.com/office/drawing/2014/main" id="{320B67DA-A036-FC49-AA6D-AAA230D0E946}"/>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6" name="Picture 105" descr="Icon&#10;&#10;Description automatically generated with medium confidence">
              <a:extLst>
                <a:ext uri="{FF2B5EF4-FFF2-40B4-BE49-F238E27FC236}">
                  <a16:creationId xmlns:a16="http://schemas.microsoft.com/office/drawing/2014/main" id="{9DC9243E-D0C5-4C44-A09A-31A5D5D38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1" name="slot04">
            <a:extLst>
              <a:ext uri="{FF2B5EF4-FFF2-40B4-BE49-F238E27FC236}">
                <a16:creationId xmlns:a16="http://schemas.microsoft.com/office/drawing/2014/main" id="{A6EF7E2C-A85E-B740-9986-02F9DF8AF630}"/>
              </a:ext>
            </a:extLst>
          </p:cNvPr>
          <p:cNvGrpSpPr/>
          <p:nvPr/>
        </p:nvGrpSpPr>
        <p:grpSpPr>
          <a:xfrm>
            <a:off x="9023707" y="700796"/>
            <a:ext cx="2160000" cy="2160000"/>
            <a:chOff x="998781" y="700796"/>
            <a:chExt cx="2160000" cy="2160000"/>
          </a:xfrm>
        </p:grpSpPr>
        <p:sp>
          <p:nvSpPr>
            <p:cNvPr id="102" name="Rectangle 101">
              <a:extLst>
                <a:ext uri="{FF2B5EF4-FFF2-40B4-BE49-F238E27FC236}">
                  <a16:creationId xmlns:a16="http://schemas.microsoft.com/office/drawing/2014/main" id="{E916701F-2558-864E-AF3D-95F70B77C814}"/>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3" name="Picture 102" descr="Icon&#10;&#10;Description automatically generated with medium confidence">
              <a:extLst>
                <a:ext uri="{FF2B5EF4-FFF2-40B4-BE49-F238E27FC236}">
                  <a16:creationId xmlns:a16="http://schemas.microsoft.com/office/drawing/2014/main" id="{D1F78120-2FAB-F448-AD17-6102A264D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8" name="slot03">
            <a:extLst>
              <a:ext uri="{FF2B5EF4-FFF2-40B4-BE49-F238E27FC236}">
                <a16:creationId xmlns:a16="http://schemas.microsoft.com/office/drawing/2014/main" id="{1ED69349-164C-5940-8423-74B1D398F101}"/>
              </a:ext>
            </a:extLst>
          </p:cNvPr>
          <p:cNvGrpSpPr/>
          <p:nvPr/>
        </p:nvGrpSpPr>
        <p:grpSpPr>
          <a:xfrm>
            <a:off x="6363815" y="700796"/>
            <a:ext cx="2160000" cy="2160000"/>
            <a:chOff x="998781" y="700796"/>
            <a:chExt cx="2160000" cy="2160000"/>
          </a:xfrm>
        </p:grpSpPr>
        <p:sp>
          <p:nvSpPr>
            <p:cNvPr id="99" name="Rectangle 98">
              <a:extLst>
                <a:ext uri="{FF2B5EF4-FFF2-40B4-BE49-F238E27FC236}">
                  <a16:creationId xmlns:a16="http://schemas.microsoft.com/office/drawing/2014/main" id="{73F0D0BF-7424-B64E-8A46-A87CD011C207}"/>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0" name="Picture 99" descr="Icon&#10;&#10;Description automatically generated with medium confidence">
              <a:extLst>
                <a:ext uri="{FF2B5EF4-FFF2-40B4-BE49-F238E27FC236}">
                  <a16:creationId xmlns:a16="http://schemas.microsoft.com/office/drawing/2014/main" id="{5CF04421-DE79-0F4D-AFBC-801EC1BFC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5" name="slot02">
            <a:extLst>
              <a:ext uri="{FF2B5EF4-FFF2-40B4-BE49-F238E27FC236}">
                <a16:creationId xmlns:a16="http://schemas.microsoft.com/office/drawing/2014/main" id="{BDBFC0F3-9C2C-A04D-B7A0-DE1C8E9548D3}"/>
              </a:ext>
            </a:extLst>
          </p:cNvPr>
          <p:cNvGrpSpPr/>
          <p:nvPr/>
        </p:nvGrpSpPr>
        <p:grpSpPr>
          <a:xfrm>
            <a:off x="3683843" y="700796"/>
            <a:ext cx="2160000" cy="2160000"/>
            <a:chOff x="998781" y="700796"/>
            <a:chExt cx="2160000" cy="2160000"/>
          </a:xfrm>
        </p:grpSpPr>
        <p:sp>
          <p:nvSpPr>
            <p:cNvPr id="96" name="Rectangle 95">
              <a:extLst>
                <a:ext uri="{FF2B5EF4-FFF2-40B4-BE49-F238E27FC236}">
                  <a16:creationId xmlns:a16="http://schemas.microsoft.com/office/drawing/2014/main" id="{AE4C33C3-6051-FF4F-98EA-2F1D77D8D560}"/>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7" name="Picture 96" descr="Icon&#10;&#10;Description automatically generated with medium confidence">
              <a:extLst>
                <a:ext uri="{FF2B5EF4-FFF2-40B4-BE49-F238E27FC236}">
                  <a16:creationId xmlns:a16="http://schemas.microsoft.com/office/drawing/2014/main" id="{05C2F00C-3184-974B-89D6-BB15D4377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 name="slot01">
            <a:extLst>
              <a:ext uri="{FF2B5EF4-FFF2-40B4-BE49-F238E27FC236}">
                <a16:creationId xmlns:a16="http://schemas.microsoft.com/office/drawing/2014/main" id="{786DD8F9-8A83-E84C-8D54-BF1B17D1E2F6}"/>
              </a:ext>
            </a:extLst>
          </p:cNvPr>
          <p:cNvGrpSpPr/>
          <p:nvPr/>
        </p:nvGrpSpPr>
        <p:grpSpPr>
          <a:xfrm>
            <a:off x="998781" y="700796"/>
            <a:ext cx="2160000" cy="2160000"/>
            <a:chOff x="998781" y="700796"/>
            <a:chExt cx="2160000" cy="2160000"/>
          </a:xfrm>
        </p:grpSpPr>
        <p:sp>
          <p:nvSpPr>
            <p:cNvPr id="7" name="Rectangle 6">
              <a:extLst>
                <a:ext uri="{FF2B5EF4-FFF2-40B4-BE49-F238E27FC236}">
                  <a16:creationId xmlns:a16="http://schemas.microsoft.com/office/drawing/2014/main" id="{1DDA6C12-B032-194D-8034-A868708FD5E1}"/>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 name="Picture 8" descr="Icon&#10;&#10;Description automatically generated with medium confidence">
              <a:extLst>
                <a:ext uri="{FF2B5EF4-FFF2-40B4-BE49-F238E27FC236}">
                  <a16:creationId xmlns:a16="http://schemas.microsoft.com/office/drawing/2014/main" id="{07D0FD8B-2449-3E43-919F-17C87029B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spTree>
    <p:extLst>
      <p:ext uri="{BB962C8B-B14F-4D97-AF65-F5344CB8AC3E}">
        <p14:creationId xmlns:p14="http://schemas.microsoft.com/office/powerpoint/2010/main" val="16719954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5"/>
                                        </p:tgtEl>
                                      </p:cBhvr>
                                    </p:animEffect>
                                    <p:set>
                                      <p:cBhvr>
                                        <p:cTn id="12" dur="1" fill="hold">
                                          <p:stCondLst>
                                            <p:cond delay="1999"/>
                                          </p:stCondLst>
                                        </p:cTn>
                                        <p:tgtEl>
                                          <p:spTgt spid="9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98"/>
                                        </p:tgtEl>
                                      </p:cBhvr>
                                    </p:animEffect>
                                    <p:set>
                                      <p:cBhvr>
                                        <p:cTn id="17" dur="1" fill="hold">
                                          <p:stCondLst>
                                            <p:cond delay="1999"/>
                                          </p:stCondLst>
                                        </p:cTn>
                                        <p:tgtEl>
                                          <p:spTgt spid="98"/>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01"/>
                                        </p:tgtEl>
                                      </p:cBhvr>
                                    </p:animEffect>
                                    <p:set>
                                      <p:cBhvr>
                                        <p:cTn id="22" dur="1" fill="hold">
                                          <p:stCondLst>
                                            <p:cond delay="1999"/>
                                          </p:stCondLst>
                                        </p:cTn>
                                        <p:tgtEl>
                                          <p:spTgt spid="10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104"/>
                                        </p:tgtEl>
                                      </p:cBhvr>
                                    </p:animEffect>
                                    <p:set>
                                      <p:cBhvr>
                                        <p:cTn id="27" dur="1" fill="hold">
                                          <p:stCondLst>
                                            <p:cond delay="1999"/>
                                          </p:stCondLst>
                                        </p:cTn>
                                        <p:tgtEl>
                                          <p:spTgt spid="10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07"/>
                                        </p:tgtEl>
                                      </p:cBhvr>
                                    </p:animEffect>
                                    <p:set>
                                      <p:cBhvr>
                                        <p:cTn id="32" dur="1" fill="hold">
                                          <p:stCondLst>
                                            <p:cond delay="1999"/>
                                          </p:stCondLst>
                                        </p:cTn>
                                        <p:tgtEl>
                                          <p:spTgt spid="107"/>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xit" presetSubtype="0" repeatCount="0" fill="hold" nodeType="clickEffect">
                                  <p:stCondLst>
                                    <p:cond delay="0"/>
                                  </p:stCondLst>
                                  <p:childTnLst>
                                    <p:animEffect transition="out" filter="fade">
                                      <p:cBhvr>
                                        <p:cTn id="36" dur="2000"/>
                                        <p:tgtEl>
                                          <p:spTgt spid="110"/>
                                        </p:tgtEl>
                                      </p:cBhvr>
                                    </p:animEffect>
                                    <p:set>
                                      <p:cBhvr>
                                        <p:cTn id="37" dur="1" fill="hold">
                                          <p:stCondLst>
                                            <p:cond delay="1999"/>
                                          </p:stCondLst>
                                        </p:cTn>
                                        <p:tgtEl>
                                          <p:spTgt spid="11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xit" presetSubtype="0" repeatCount="0" fill="hold" nodeType="clickEffect">
                                  <p:stCondLst>
                                    <p:cond delay="0"/>
                                  </p:stCondLst>
                                  <p:childTnLst>
                                    <p:animEffect transition="out" filter="fade">
                                      <p:cBhvr>
                                        <p:cTn id="41" dur="2000"/>
                                        <p:tgtEl>
                                          <p:spTgt spid="36"/>
                                        </p:tgtEl>
                                      </p:cBhvr>
                                    </p:animEffect>
                                    <p:set>
                                      <p:cBhvr>
                                        <p:cTn id="4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aifu2x, shopping, pixel art, anime games, stairs, scenery, hoodie, Anime,  HD wallpaper | Peakpx">
            <a:extLst>
              <a:ext uri="{FF2B5EF4-FFF2-40B4-BE49-F238E27FC236}">
                <a16:creationId xmlns:a16="http://schemas.microsoft.com/office/drawing/2014/main" id="{3777FE3E-9A5F-CF44-B31C-9DCD198C6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36" cy="68579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9168B0-A4EF-4847-B001-F58E420B890F}"/>
              </a:ext>
            </a:extLst>
          </p:cNvPr>
          <p:cNvSpPr txBox="1"/>
          <p:nvPr/>
        </p:nvSpPr>
        <p:spPr>
          <a:xfrm>
            <a:off x="4296000" y="1282247"/>
            <a:ext cx="3599968" cy="500137"/>
          </a:xfrm>
          <a:prstGeom prst="rect">
            <a:avLst/>
          </a:prstGeom>
          <a:noFill/>
        </p:spPr>
        <p:txBody>
          <a:bodyPr wrap="square" rtlCol="0">
            <a:spAutoFit/>
          </a:bodyPr>
          <a:lstStyle/>
          <a:p>
            <a:pPr algn="ctr">
              <a:lnSpc>
                <a:spcPct val="150000"/>
              </a:lnSpc>
            </a:pPr>
            <a:r>
              <a:rPr lang="id-ID" sz="20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iTEM</a:t>
            </a:r>
            <a:endParaRPr lang="en-US" sz="20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sp>
        <p:nvSpPr>
          <p:cNvPr id="4" name="TextBox 3">
            <a:extLst>
              <a:ext uri="{FF2B5EF4-FFF2-40B4-BE49-F238E27FC236}">
                <a16:creationId xmlns:a16="http://schemas.microsoft.com/office/drawing/2014/main" id="{531FB1A2-960C-49DD-A5A5-391C93AF9608}"/>
              </a:ext>
            </a:extLst>
          </p:cNvPr>
          <p:cNvSpPr txBox="1">
            <a:spLocks/>
          </p:cNvSpPr>
          <p:nvPr/>
        </p:nvSpPr>
        <p:spPr>
          <a:xfrm>
            <a:off x="998781"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WERKEN AAN ANDER VAK</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Tijdens SLB mag je werken aan een ander vak.</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30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22" name="TextBox 21">
            <a:extLst>
              <a:ext uri="{FF2B5EF4-FFF2-40B4-BE49-F238E27FC236}">
                <a16:creationId xmlns:a16="http://schemas.microsoft.com/office/drawing/2014/main" id="{304133D0-D2D1-1A4E-B9D9-B3586D29681B}"/>
              </a:ext>
            </a:extLst>
          </p:cNvPr>
          <p:cNvSpPr txBox="1"/>
          <p:nvPr/>
        </p:nvSpPr>
        <p:spPr>
          <a:xfrm>
            <a:off x="978350"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STICKER</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Kies een sticker.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150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35" name="TextBox 34">
            <a:extLst>
              <a:ext uri="{FF2B5EF4-FFF2-40B4-BE49-F238E27FC236}">
                <a16:creationId xmlns:a16="http://schemas.microsoft.com/office/drawing/2014/main" id="{9D0CBDC5-1B8E-6048-B846-C5AD358AFA1D}"/>
              </a:ext>
            </a:extLst>
          </p:cNvPr>
          <p:cNvSpPr txBox="1"/>
          <p:nvPr/>
        </p:nvSpPr>
        <p:spPr>
          <a:xfrm>
            <a:off x="3676773" y="70079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KOFFIE OF THEE</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koffie of thee uit de docentenkamer.</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41" name="TextBox 40">
            <a:extLst>
              <a:ext uri="{FF2B5EF4-FFF2-40B4-BE49-F238E27FC236}">
                <a16:creationId xmlns:a16="http://schemas.microsoft.com/office/drawing/2014/main" id="{AE44C072-50F0-AF4C-B7DF-97068C0963E5}"/>
              </a:ext>
            </a:extLst>
          </p:cNvPr>
          <p:cNvSpPr txBox="1"/>
          <p:nvPr/>
        </p:nvSpPr>
        <p:spPr>
          <a:xfrm>
            <a:off x="3670117" y="3942381"/>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INVESTERING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Koop deze opdracht, voltooi hem en loop binnen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71" name="TextBox 70">
            <a:extLst>
              <a:ext uri="{FF2B5EF4-FFF2-40B4-BE49-F238E27FC236}">
                <a16:creationId xmlns:a16="http://schemas.microsoft.com/office/drawing/2014/main" id="{94EB85D3-540D-3643-9210-F0661DF1D690}"/>
              </a:ext>
            </a:extLst>
          </p:cNvPr>
          <p:cNvSpPr txBox="1"/>
          <p:nvPr/>
        </p:nvSpPr>
        <p:spPr>
          <a:xfrm>
            <a:off x="6354765" y="700794"/>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GEOORLOOFD TE LAAT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mag tijdens SLB geoorloofd te laat komen.</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60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77" name="TextBox 76">
            <a:extLst>
              <a:ext uri="{FF2B5EF4-FFF2-40B4-BE49-F238E27FC236}">
                <a16:creationId xmlns:a16="http://schemas.microsoft.com/office/drawing/2014/main" id="{1513FB10-1090-F349-9670-C4F0AA50C964}"/>
              </a:ext>
            </a:extLst>
          </p:cNvPr>
          <p:cNvSpPr txBox="1"/>
          <p:nvPr/>
        </p:nvSpPr>
        <p:spPr>
          <a:xfrm>
            <a:off x="6361884" y="3942382"/>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DOUBLE or NOTHING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Maximale inleg is 100. Verdubbel of verlies je inleg.</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zie inzet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1 x p.p.</a:t>
            </a:r>
          </a:p>
        </p:txBody>
      </p:sp>
      <p:sp>
        <p:nvSpPr>
          <p:cNvPr id="83" name="TextBox 82">
            <a:extLst>
              <a:ext uri="{FF2B5EF4-FFF2-40B4-BE49-F238E27FC236}">
                <a16:creationId xmlns:a16="http://schemas.microsoft.com/office/drawing/2014/main" id="{85D942EA-F09A-184D-BD30-8EF12FB0C2AF}"/>
              </a:ext>
            </a:extLst>
          </p:cNvPr>
          <p:cNvSpPr txBox="1"/>
          <p:nvPr/>
        </p:nvSpPr>
        <p:spPr>
          <a:xfrm>
            <a:off x="9032757" y="700793"/>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KOM NIET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hoeft niet naar de SLB les.</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200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oneindig</a:t>
            </a:r>
          </a:p>
        </p:txBody>
      </p:sp>
      <p:sp>
        <p:nvSpPr>
          <p:cNvPr id="89" name="TextBox 88">
            <a:extLst>
              <a:ext uri="{FF2B5EF4-FFF2-40B4-BE49-F238E27FC236}">
                <a16:creationId xmlns:a16="http://schemas.microsoft.com/office/drawing/2014/main" id="{D563DAF3-01B3-4B41-9BB5-51B2F1FD04BE}"/>
              </a:ext>
            </a:extLst>
          </p:cNvPr>
          <p:cNvSpPr txBox="1"/>
          <p:nvPr/>
        </p:nvSpPr>
        <p:spPr>
          <a:xfrm>
            <a:off x="9053650" y="3942380"/>
            <a:ext cx="2160000" cy="2160000"/>
          </a:xfrm>
          <a:prstGeom prst="rect">
            <a:avLst/>
          </a:prstGeom>
          <a:solidFill>
            <a:schemeClr val="tx1">
              <a:alpha val="70000"/>
            </a:schemeClr>
          </a:solidFill>
          <a:ln w="38100">
            <a:solidFill>
              <a:schemeClr val="bg1"/>
            </a:solidFill>
          </a:ln>
        </p:spPr>
        <p:txBody>
          <a:bodyPr wrap="square" rtlCol="0">
            <a:spAutoFit/>
          </a:bodyPr>
          <a:lstStyle/>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TAART</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Je krijgt een stuk taart ‘on </a:t>
            </a:r>
            <a:r>
              <a:rPr lang="nl-NL" sz="1400" b="1" err="1">
                <a:solidFill>
                  <a:schemeClr val="bg1"/>
                </a:solidFill>
                <a:latin typeface="RAINYHEARTS" panose="02000603000000000000" pitchFamily="2" charset="0"/>
                <a:ea typeface="RAINYHEARTS" panose="02000603000000000000" pitchFamily="2" charset="0"/>
                <a:cs typeface="Lato Light" panose="020F0502020204030203" pitchFamily="34" charset="0"/>
              </a:rPr>
              <a:t>the</a:t>
            </a: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 house’.</a:t>
            </a:r>
          </a:p>
          <a:p>
            <a:pPr algn="just">
              <a:lnSpc>
                <a:spcPct val="150000"/>
              </a:lnSpc>
            </a:pPr>
            <a:endPar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endParaRP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Kosten: 	500 goud</a:t>
            </a:r>
          </a:p>
          <a:p>
            <a:pPr algn="just">
              <a:lnSpc>
                <a:spcPct val="150000"/>
              </a:lnSpc>
            </a:pPr>
            <a:r>
              <a:rPr lang="nl-NL" sz="1400" b="1">
                <a:solidFill>
                  <a:schemeClr val="bg1"/>
                </a:solidFill>
                <a:latin typeface="RAINYHEARTS" panose="02000603000000000000" pitchFamily="2" charset="0"/>
                <a:ea typeface="RAINYHEARTS" panose="02000603000000000000" pitchFamily="2" charset="0"/>
                <a:cs typeface="Lato Light" panose="020F0502020204030203" pitchFamily="34" charset="0"/>
              </a:rPr>
              <a:t>Voorraad: 	5</a:t>
            </a:r>
          </a:p>
        </p:txBody>
      </p:sp>
      <p:grpSp>
        <p:nvGrpSpPr>
          <p:cNvPr id="36" name="slot08">
            <a:extLst>
              <a:ext uri="{FF2B5EF4-FFF2-40B4-BE49-F238E27FC236}">
                <a16:creationId xmlns:a16="http://schemas.microsoft.com/office/drawing/2014/main" id="{8EAB9C00-9AE5-BA4A-AB0B-EB0281A64602}"/>
              </a:ext>
            </a:extLst>
          </p:cNvPr>
          <p:cNvGrpSpPr/>
          <p:nvPr/>
        </p:nvGrpSpPr>
        <p:grpSpPr>
          <a:xfrm>
            <a:off x="9053650" y="3942383"/>
            <a:ext cx="2160000" cy="2160000"/>
            <a:chOff x="998781" y="700796"/>
            <a:chExt cx="2160000" cy="2160000"/>
          </a:xfrm>
        </p:grpSpPr>
        <p:sp>
          <p:nvSpPr>
            <p:cNvPr id="37" name="Rectangle 36">
              <a:extLst>
                <a:ext uri="{FF2B5EF4-FFF2-40B4-BE49-F238E27FC236}">
                  <a16:creationId xmlns:a16="http://schemas.microsoft.com/office/drawing/2014/main" id="{906A2F89-2043-4D40-8306-5C0872763ADE}"/>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8" name="Picture 37" descr="Icon&#10;&#10;Description automatically generated with medium confidence">
              <a:extLst>
                <a:ext uri="{FF2B5EF4-FFF2-40B4-BE49-F238E27FC236}">
                  <a16:creationId xmlns:a16="http://schemas.microsoft.com/office/drawing/2014/main" id="{98F3A2D6-27B2-124F-8A5E-FB1C29AC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10" name="slot07">
            <a:extLst>
              <a:ext uri="{FF2B5EF4-FFF2-40B4-BE49-F238E27FC236}">
                <a16:creationId xmlns:a16="http://schemas.microsoft.com/office/drawing/2014/main" id="{401BF8AA-77B9-4C48-8C95-C5660A8A3531}"/>
              </a:ext>
            </a:extLst>
          </p:cNvPr>
          <p:cNvGrpSpPr/>
          <p:nvPr/>
        </p:nvGrpSpPr>
        <p:grpSpPr>
          <a:xfrm>
            <a:off x="6343384" y="3942383"/>
            <a:ext cx="2160000" cy="2160000"/>
            <a:chOff x="998781" y="700796"/>
            <a:chExt cx="2160000" cy="2160000"/>
          </a:xfrm>
        </p:grpSpPr>
        <p:sp>
          <p:nvSpPr>
            <p:cNvPr id="111" name="Rectangle 110">
              <a:extLst>
                <a:ext uri="{FF2B5EF4-FFF2-40B4-BE49-F238E27FC236}">
                  <a16:creationId xmlns:a16="http://schemas.microsoft.com/office/drawing/2014/main" id="{450CCBF4-8466-0044-99DD-8F9789807B69}"/>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2" name="Picture 111" descr="Icon&#10;&#10;Description automatically generated with medium confidence">
              <a:extLst>
                <a:ext uri="{FF2B5EF4-FFF2-40B4-BE49-F238E27FC236}">
                  <a16:creationId xmlns:a16="http://schemas.microsoft.com/office/drawing/2014/main" id="{E80D971B-DA11-C244-912E-B6FCE6EFF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7" name="slot06">
            <a:extLst>
              <a:ext uri="{FF2B5EF4-FFF2-40B4-BE49-F238E27FC236}">
                <a16:creationId xmlns:a16="http://schemas.microsoft.com/office/drawing/2014/main" id="{F42F54D0-EE73-5D47-8837-991341AAF8C8}"/>
              </a:ext>
            </a:extLst>
          </p:cNvPr>
          <p:cNvGrpSpPr/>
          <p:nvPr/>
        </p:nvGrpSpPr>
        <p:grpSpPr>
          <a:xfrm>
            <a:off x="3663412" y="3942383"/>
            <a:ext cx="2160000" cy="2160000"/>
            <a:chOff x="998781" y="700796"/>
            <a:chExt cx="2160000" cy="2160000"/>
          </a:xfrm>
        </p:grpSpPr>
        <p:sp>
          <p:nvSpPr>
            <p:cNvPr id="108" name="Rectangle 107">
              <a:extLst>
                <a:ext uri="{FF2B5EF4-FFF2-40B4-BE49-F238E27FC236}">
                  <a16:creationId xmlns:a16="http://schemas.microsoft.com/office/drawing/2014/main" id="{6D40640E-605A-CE47-8357-8A581C8C7EBB}"/>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9" name="Picture 108" descr="Icon&#10;&#10;Description automatically generated with medium confidence">
              <a:extLst>
                <a:ext uri="{FF2B5EF4-FFF2-40B4-BE49-F238E27FC236}">
                  <a16:creationId xmlns:a16="http://schemas.microsoft.com/office/drawing/2014/main" id="{D12B1108-F628-534F-BFF6-71CF6D744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4" name="slot05">
            <a:extLst>
              <a:ext uri="{FF2B5EF4-FFF2-40B4-BE49-F238E27FC236}">
                <a16:creationId xmlns:a16="http://schemas.microsoft.com/office/drawing/2014/main" id="{36AD9D71-A7AB-1642-9F19-234508CD38A3}"/>
              </a:ext>
            </a:extLst>
          </p:cNvPr>
          <p:cNvGrpSpPr/>
          <p:nvPr/>
        </p:nvGrpSpPr>
        <p:grpSpPr>
          <a:xfrm>
            <a:off x="978350" y="3942383"/>
            <a:ext cx="2160000" cy="2160000"/>
            <a:chOff x="998781" y="700796"/>
            <a:chExt cx="2160000" cy="2160000"/>
          </a:xfrm>
        </p:grpSpPr>
        <p:sp>
          <p:nvSpPr>
            <p:cNvPr id="105" name="Rectangle 104">
              <a:extLst>
                <a:ext uri="{FF2B5EF4-FFF2-40B4-BE49-F238E27FC236}">
                  <a16:creationId xmlns:a16="http://schemas.microsoft.com/office/drawing/2014/main" id="{320B67DA-A036-FC49-AA6D-AAA230D0E946}"/>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6" name="Picture 105" descr="Icon&#10;&#10;Description automatically generated with medium confidence">
              <a:extLst>
                <a:ext uri="{FF2B5EF4-FFF2-40B4-BE49-F238E27FC236}">
                  <a16:creationId xmlns:a16="http://schemas.microsoft.com/office/drawing/2014/main" id="{9DC9243E-D0C5-4C44-A09A-31A5D5D38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1" name="slot04">
            <a:extLst>
              <a:ext uri="{FF2B5EF4-FFF2-40B4-BE49-F238E27FC236}">
                <a16:creationId xmlns:a16="http://schemas.microsoft.com/office/drawing/2014/main" id="{A6EF7E2C-A85E-B740-9986-02F9DF8AF630}"/>
              </a:ext>
            </a:extLst>
          </p:cNvPr>
          <p:cNvGrpSpPr/>
          <p:nvPr/>
        </p:nvGrpSpPr>
        <p:grpSpPr>
          <a:xfrm>
            <a:off x="9023707" y="700796"/>
            <a:ext cx="2160000" cy="2160000"/>
            <a:chOff x="998781" y="700796"/>
            <a:chExt cx="2160000" cy="2160000"/>
          </a:xfrm>
        </p:grpSpPr>
        <p:sp>
          <p:nvSpPr>
            <p:cNvPr id="102" name="Rectangle 101">
              <a:extLst>
                <a:ext uri="{FF2B5EF4-FFF2-40B4-BE49-F238E27FC236}">
                  <a16:creationId xmlns:a16="http://schemas.microsoft.com/office/drawing/2014/main" id="{E916701F-2558-864E-AF3D-95F70B77C814}"/>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3" name="Picture 102" descr="Icon&#10;&#10;Description automatically generated with medium confidence">
              <a:extLst>
                <a:ext uri="{FF2B5EF4-FFF2-40B4-BE49-F238E27FC236}">
                  <a16:creationId xmlns:a16="http://schemas.microsoft.com/office/drawing/2014/main" id="{D1F78120-2FAB-F448-AD17-6102A264D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8" name="slot03">
            <a:extLst>
              <a:ext uri="{FF2B5EF4-FFF2-40B4-BE49-F238E27FC236}">
                <a16:creationId xmlns:a16="http://schemas.microsoft.com/office/drawing/2014/main" id="{1ED69349-164C-5940-8423-74B1D398F101}"/>
              </a:ext>
            </a:extLst>
          </p:cNvPr>
          <p:cNvGrpSpPr/>
          <p:nvPr/>
        </p:nvGrpSpPr>
        <p:grpSpPr>
          <a:xfrm>
            <a:off x="6363815" y="700796"/>
            <a:ext cx="2160000" cy="2160000"/>
            <a:chOff x="998781" y="700796"/>
            <a:chExt cx="2160000" cy="2160000"/>
          </a:xfrm>
        </p:grpSpPr>
        <p:sp>
          <p:nvSpPr>
            <p:cNvPr id="99" name="Rectangle 98">
              <a:extLst>
                <a:ext uri="{FF2B5EF4-FFF2-40B4-BE49-F238E27FC236}">
                  <a16:creationId xmlns:a16="http://schemas.microsoft.com/office/drawing/2014/main" id="{73F0D0BF-7424-B64E-8A46-A87CD011C207}"/>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0" name="Picture 99" descr="Icon&#10;&#10;Description automatically generated with medium confidence">
              <a:extLst>
                <a:ext uri="{FF2B5EF4-FFF2-40B4-BE49-F238E27FC236}">
                  <a16:creationId xmlns:a16="http://schemas.microsoft.com/office/drawing/2014/main" id="{5CF04421-DE79-0F4D-AFBC-801EC1BFC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95" name="slot02">
            <a:extLst>
              <a:ext uri="{FF2B5EF4-FFF2-40B4-BE49-F238E27FC236}">
                <a16:creationId xmlns:a16="http://schemas.microsoft.com/office/drawing/2014/main" id="{BDBFC0F3-9C2C-A04D-B7A0-DE1C8E9548D3}"/>
              </a:ext>
            </a:extLst>
          </p:cNvPr>
          <p:cNvGrpSpPr/>
          <p:nvPr/>
        </p:nvGrpSpPr>
        <p:grpSpPr>
          <a:xfrm>
            <a:off x="3683843" y="700796"/>
            <a:ext cx="2160000" cy="2160000"/>
            <a:chOff x="998781" y="700796"/>
            <a:chExt cx="2160000" cy="2160000"/>
          </a:xfrm>
        </p:grpSpPr>
        <p:sp>
          <p:nvSpPr>
            <p:cNvPr id="96" name="Rectangle 95">
              <a:extLst>
                <a:ext uri="{FF2B5EF4-FFF2-40B4-BE49-F238E27FC236}">
                  <a16:creationId xmlns:a16="http://schemas.microsoft.com/office/drawing/2014/main" id="{AE4C33C3-6051-FF4F-98EA-2F1D77D8D560}"/>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7" name="Picture 96" descr="Icon&#10;&#10;Description automatically generated with medium confidence">
              <a:extLst>
                <a:ext uri="{FF2B5EF4-FFF2-40B4-BE49-F238E27FC236}">
                  <a16:creationId xmlns:a16="http://schemas.microsoft.com/office/drawing/2014/main" id="{05C2F00C-3184-974B-89D6-BB15D4377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grpSp>
        <p:nvGrpSpPr>
          <p:cNvPr id="10" name="slot01">
            <a:extLst>
              <a:ext uri="{FF2B5EF4-FFF2-40B4-BE49-F238E27FC236}">
                <a16:creationId xmlns:a16="http://schemas.microsoft.com/office/drawing/2014/main" id="{786DD8F9-8A83-E84C-8D54-BF1B17D1E2F6}"/>
              </a:ext>
            </a:extLst>
          </p:cNvPr>
          <p:cNvGrpSpPr/>
          <p:nvPr/>
        </p:nvGrpSpPr>
        <p:grpSpPr>
          <a:xfrm>
            <a:off x="998781" y="700796"/>
            <a:ext cx="2160000" cy="2160000"/>
            <a:chOff x="998781" y="700796"/>
            <a:chExt cx="2160000" cy="2160000"/>
          </a:xfrm>
        </p:grpSpPr>
        <p:sp>
          <p:nvSpPr>
            <p:cNvPr id="7" name="Rectangle 6">
              <a:extLst>
                <a:ext uri="{FF2B5EF4-FFF2-40B4-BE49-F238E27FC236}">
                  <a16:creationId xmlns:a16="http://schemas.microsoft.com/office/drawing/2014/main" id="{1DDA6C12-B032-194D-8034-A868708FD5E1}"/>
                </a:ext>
              </a:extLst>
            </p:cNvPr>
            <p:cNvSpPr/>
            <p:nvPr/>
          </p:nvSpPr>
          <p:spPr>
            <a:xfrm>
              <a:off x="998781" y="700796"/>
              <a:ext cx="2160000" cy="2160000"/>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 name="Picture 8" descr="Icon&#10;&#10;Description automatically generated with medium confidence">
              <a:extLst>
                <a:ext uri="{FF2B5EF4-FFF2-40B4-BE49-F238E27FC236}">
                  <a16:creationId xmlns:a16="http://schemas.microsoft.com/office/drawing/2014/main" id="{07D0FD8B-2449-3E43-919F-17C87029B5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781" y="1060796"/>
              <a:ext cx="1440000" cy="1440000"/>
            </a:xfrm>
            <a:prstGeom prst="rect">
              <a:avLst/>
            </a:prstGeom>
          </p:spPr>
        </p:pic>
      </p:grpSp>
    </p:spTree>
    <p:extLst>
      <p:ext uri="{BB962C8B-B14F-4D97-AF65-F5344CB8AC3E}">
        <p14:creationId xmlns:p14="http://schemas.microsoft.com/office/powerpoint/2010/main" val="4350296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5"/>
                                        </p:tgtEl>
                                      </p:cBhvr>
                                    </p:animEffect>
                                    <p:set>
                                      <p:cBhvr>
                                        <p:cTn id="12" dur="1" fill="hold">
                                          <p:stCondLst>
                                            <p:cond delay="1999"/>
                                          </p:stCondLst>
                                        </p:cTn>
                                        <p:tgtEl>
                                          <p:spTgt spid="9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98"/>
                                        </p:tgtEl>
                                      </p:cBhvr>
                                    </p:animEffect>
                                    <p:set>
                                      <p:cBhvr>
                                        <p:cTn id="17" dur="1" fill="hold">
                                          <p:stCondLst>
                                            <p:cond delay="1999"/>
                                          </p:stCondLst>
                                        </p:cTn>
                                        <p:tgtEl>
                                          <p:spTgt spid="98"/>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01"/>
                                        </p:tgtEl>
                                      </p:cBhvr>
                                    </p:animEffect>
                                    <p:set>
                                      <p:cBhvr>
                                        <p:cTn id="22" dur="1" fill="hold">
                                          <p:stCondLst>
                                            <p:cond delay="1999"/>
                                          </p:stCondLst>
                                        </p:cTn>
                                        <p:tgtEl>
                                          <p:spTgt spid="10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grysnail on Twitter | Pixel art landscape, Pixel art games, Cool pixel art">
            <a:extLst>
              <a:ext uri="{FF2B5EF4-FFF2-40B4-BE49-F238E27FC236}">
                <a16:creationId xmlns:a16="http://schemas.microsoft.com/office/drawing/2014/main" id="{9E3B4125-6FEA-3E45-9ED5-F4417AB31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9213"/>
            <a:ext cx="12191999" cy="81772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6E7231D-42C5-9342-9BF7-36D46D98E8E2}"/>
              </a:ext>
            </a:extLst>
          </p:cNvPr>
          <p:cNvSpPr txBox="1"/>
          <p:nvPr/>
        </p:nvSpPr>
        <p:spPr>
          <a:xfrm>
            <a:off x="2255920" y="2755354"/>
            <a:ext cx="7680160" cy="1347292"/>
          </a:xfrm>
          <a:prstGeom prst="rect">
            <a:avLst/>
          </a:prstGeom>
          <a:solidFill>
            <a:schemeClr val="tx2">
              <a:alpha val="70000"/>
            </a:schemeClr>
          </a:solidFill>
          <a:ln w="38100">
            <a:solidFill>
              <a:schemeClr val="bg1"/>
            </a:solidFill>
          </a:ln>
        </p:spPr>
        <p:txBody>
          <a:bodyPr wrap="square" rtlCol="0">
            <a:spAutoFit/>
          </a:bodyPr>
          <a:lstStyle/>
          <a:p>
            <a:pPr algn="ctr">
              <a:lnSpc>
                <a:spcPct val="150000"/>
              </a:lnSpc>
            </a:pPr>
            <a:r>
              <a:rPr lang="nl-NL" sz="2800">
                <a:solidFill>
                  <a:schemeClr val="bg1"/>
                </a:solidFill>
                <a:latin typeface="RAINYHEARTS" panose="02000603000000000000" pitchFamily="2" charset="0"/>
                <a:ea typeface="RAINYHEARTS" panose="02000603000000000000" pitchFamily="2" charset="0"/>
                <a:cs typeface="Lato Light" panose="020F0502020204030203" pitchFamily="34" charset="0"/>
              </a:rPr>
              <a:t>Zelfstandig projectmatig werken</a:t>
            </a:r>
          </a:p>
          <a:p>
            <a:pPr algn="ctr">
              <a:lnSpc>
                <a:spcPct val="150000"/>
              </a:lnSpc>
            </a:pPr>
            <a:r>
              <a:rPr lang="nl-NL" sz="1400">
                <a:solidFill>
                  <a:schemeClr val="bg1"/>
                </a:solidFill>
                <a:latin typeface="RAINYHEARTS" panose="02000603000000000000" pitchFamily="2" charset="0"/>
                <a:ea typeface="RAINYHEARTS" panose="02000603000000000000" pitchFamily="2" charset="0"/>
                <a:cs typeface="Lato Light" panose="020F0502020204030203" pitchFamily="34" charset="0"/>
              </a:rPr>
              <a:t>Gamification extravaganza</a:t>
            </a:r>
          </a:p>
          <a:p>
            <a:pPr algn="just">
              <a:lnSpc>
                <a:spcPct val="150000"/>
              </a:lnSpc>
            </a:pPr>
            <a:endParaRPr lang="nl-NL" sz="1400">
              <a:solidFill>
                <a:schemeClr val="bg1"/>
              </a:solidFill>
              <a:latin typeface="RAINYHEARTS" panose="02000603000000000000" pitchFamily="2" charset="0"/>
              <a:ea typeface="RAINYHEARTS" panose="02000603000000000000" pitchFamily="2" charset="0"/>
              <a:cs typeface="Lato Light" panose="020F0502020204030203" pitchFamily="34" charset="0"/>
            </a:endParaRPr>
          </a:p>
        </p:txBody>
      </p:sp>
      <p:pic>
        <p:nvPicPr>
          <p:cNvPr id="19" name="Picture 18" descr="Logo&#10;&#10;Description automatically generated">
            <a:extLst>
              <a:ext uri="{FF2B5EF4-FFF2-40B4-BE49-F238E27FC236}">
                <a16:creationId xmlns:a16="http://schemas.microsoft.com/office/drawing/2014/main" id="{E8005768-B08F-7946-9438-92F09B4E1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6080" y="2395354"/>
            <a:ext cx="720000" cy="720000"/>
          </a:xfrm>
          <a:prstGeom prst="rect">
            <a:avLst/>
          </a:prstGeom>
        </p:spPr>
      </p:pic>
    </p:spTree>
    <p:extLst>
      <p:ext uri="{BB962C8B-B14F-4D97-AF65-F5344CB8AC3E}">
        <p14:creationId xmlns:p14="http://schemas.microsoft.com/office/powerpoint/2010/main" val="36600380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5" presetClass="entr" presetSubtype="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style.rotation</p:attrName>
                                        </p:attrNameLst>
                                      </p:cBhvr>
                                      <p:tavLst>
                                        <p:tav tm="0">
                                          <p:val>
                                            <p:fltVal val="720"/>
                                          </p:val>
                                        </p:tav>
                                        <p:tav tm="100000">
                                          <p:val>
                                            <p:fltVal val="0"/>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Dark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Theme">
  <a:themeElements>
    <a:clrScheme name="Seventhin">
      <a:dk1>
        <a:srgbClr val="1C2229"/>
      </a:dk1>
      <a:lt1>
        <a:srgbClr val="FFFFFF"/>
      </a:lt1>
      <a:dk2>
        <a:srgbClr val="37474F"/>
      </a:dk2>
      <a:lt2>
        <a:srgbClr val="CFD8DC"/>
      </a:lt2>
      <a:accent1>
        <a:srgbClr val="00A6DA"/>
      </a:accent1>
      <a:accent2>
        <a:srgbClr val="0D73C8"/>
      </a:accent2>
      <a:accent3>
        <a:srgbClr val="6B5BB4"/>
      </a:accent3>
      <a:accent4>
        <a:srgbClr val="B54F9B"/>
      </a:accent4>
      <a:accent5>
        <a:srgbClr val="E64F67"/>
      </a:accent5>
      <a:accent6>
        <a:srgbClr val="FE8954"/>
      </a:accent6>
      <a:hlink>
        <a:srgbClr val="1F497D"/>
      </a:hlink>
      <a:folHlink>
        <a:srgbClr val="699BC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8f1093d-ab6c-4bcc-85fe-4ff5a1efd6fd" xsi:nil="true"/>
    <lcf76f155ced4ddcb4097134ff3c332f xmlns="0e5afcf2-26df-4290-9d19-a5cf23cd58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468A76F21D0E49BA6222EF33C1A8BC" ma:contentTypeVersion="16" ma:contentTypeDescription="Een nieuw document maken." ma:contentTypeScope="" ma:versionID="272c5147716bd50688d72262b4d0becc">
  <xsd:schema xmlns:xsd="http://www.w3.org/2001/XMLSchema" xmlns:xs="http://www.w3.org/2001/XMLSchema" xmlns:p="http://schemas.microsoft.com/office/2006/metadata/properties" xmlns:ns2="0e5afcf2-26df-4290-9d19-a5cf23cd584f" xmlns:ns3="68f1093d-ab6c-4bcc-85fe-4ff5a1efd6fd" targetNamespace="http://schemas.microsoft.com/office/2006/metadata/properties" ma:root="true" ma:fieldsID="93e3ece12aee9e56abd72333a9755f76" ns2:_="" ns3:_="">
    <xsd:import namespace="0e5afcf2-26df-4290-9d19-a5cf23cd584f"/>
    <xsd:import namespace="68f1093d-ab6c-4bcc-85fe-4ff5a1efd6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afcf2-26df-4290-9d19-a5cf23cd58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2790419-a765-4823-8fdf-aad89ba35e7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f1093d-ab6c-4bcc-85fe-4ff5a1efd6fd"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8889779c-1fbb-43f5-8c26-b99f8d2924cb}" ma:internalName="TaxCatchAll" ma:showField="CatchAllData" ma:web="68f1093d-ab6c-4bcc-85fe-4ff5a1efd6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C45B5C-8135-4DFD-99FA-4A4B1245B880}">
  <ds:schemaRefs>
    <ds:schemaRef ds:uri="0e5afcf2-26df-4290-9d19-a5cf23cd584f"/>
    <ds:schemaRef ds:uri="68f1093d-ab6c-4bcc-85fe-4ff5a1efd6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5E5E66A-180C-49E3-8EF8-0ED2B72F9343}">
  <ds:schemaRefs>
    <ds:schemaRef ds:uri="0e5afcf2-26df-4290-9d19-a5cf23cd584f"/>
    <ds:schemaRef ds:uri="68f1093d-ab6c-4bcc-85fe-4ff5a1efd6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A1E789-901E-4ABB-95A0-7FCE141F06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4808</Words>
  <Application>Microsoft Macintosh PowerPoint</Application>
  <PresentationFormat>Breedbeeld</PresentationFormat>
  <Paragraphs>892</Paragraphs>
  <Slides>44</Slides>
  <Notes>44</Notes>
  <HiddenSlides>10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44</vt:i4>
      </vt:variant>
    </vt:vector>
  </HeadingPairs>
  <TitlesOfParts>
    <vt:vector size="55" baseType="lpstr">
      <vt:lpstr>Arial</vt:lpstr>
      <vt:lpstr>Calibri</vt:lpstr>
      <vt:lpstr>Lato Light</vt:lpstr>
      <vt:lpstr>RAINYHEARTS</vt:lpstr>
      <vt:lpstr>Raleway</vt:lpstr>
      <vt:lpstr>Raleway SemiBold</vt:lpstr>
      <vt:lpstr>Raleway Thin</vt:lpstr>
      <vt:lpstr>Times</vt:lpstr>
      <vt:lpstr>WordVisi_MSFontService</vt:lpstr>
      <vt:lpstr>Dark Theme</vt:lpstr>
      <vt:lpstr>Light Theme</vt:lpstr>
      <vt:lpstr>PowerPoint-presentatie</vt:lpstr>
      <vt:lpstr>PowerPoint-presentatie</vt:lpstr>
      <vt:lpstr>PowerPoint-presentatie</vt:lpstr>
      <vt:lpstr>QUEST LOG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QUEST LOG</vt:lpstr>
      <vt:lpstr>PowerPoint-presentatie</vt:lpstr>
      <vt:lpstr>SMART LEERDOELEN</vt:lpstr>
      <vt:lpstr>PowerPoint-presentatie</vt:lpstr>
      <vt:lpstr>SWOT ANALYSIS</vt:lpstr>
      <vt:lpstr>PowerPoint-presentatie</vt:lpstr>
      <vt:lpstr>PowerPoint-presentatie</vt:lpstr>
      <vt:lpstr>QUEST LOG</vt:lpstr>
      <vt:lpstr>PowerPoint-presentatie</vt:lpstr>
      <vt:lpstr>QUEST LOG</vt:lpstr>
      <vt:lpstr>PowerPoint-presentatie</vt:lpstr>
      <vt:lpstr>PowerPoint-presentatie</vt:lpstr>
      <vt:lpstr>PowerPoint-presentatie</vt:lpstr>
      <vt:lpstr>PowerPoint-presentatie</vt:lpstr>
      <vt:lpstr>PowerPoint-presentatie</vt:lpstr>
      <vt:lpstr>QUEST LOG</vt:lpstr>
      <vt:lpstr>PowerPoint-presentatie</vt:lpstr>
      <vt:lpstr>PowerPoint-presentatie</vt:lpstr>
      <vt:lpstr>PowerPoint-presentatie</vt:lpstr>
      <vt:lpstr>PowerPoint-presentatie</vt:lpstr>
      <vt:lpstr>PowerPoint-presentatie</vt:lpstr>
      <vt:lpstr>QUEST LOG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QUEST LOG</vt:lpstr>
      <vt:lpstr>Basic Paragraph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Adika Saputra</dc:creator>
  <cp:lastModifiedBy>Max Grootjen</cp:lastModifiedBy>
  <cp:revision>2</cp:revision>
  <dcterms:created xsi:type="dcterms:W3CDTF">2018-12-26T17:13:31Z</dcterms:created>
  <dcterms:modified xsi:type="dcterms:W3CDTF">2022-06-22T08:48:09Z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0x01010027468A76F21D0E49BA6222EF33C1A8BC</vt:lpwstr>
  </property>
  <property fmtid="{D5CDD505-2E9C-101B-9397-08002B2CF9AE}" pid="3" name="MediaServiceImageTags">
    <vt:lpwstr/>
  </property>
</Properties>
</file>