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1" r:id="rId5"/>
    <p:sldId id="270" r:id="rId6"/>
    <p:sldId id="271" r:id="rId7"/>
    <p:sldId id="273" r:id="rId8"/>
    <p:sldId id="277" r:id="rId9"/>
    <p:sldId id="272" r:id="rId10"/>
    <p:sldId id="27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98938A-A313-B825-AD6F-7FBEF55FCE82}" name="Miriam van der Meiden" initials="MvdM" userId="S::m.vandermeiden@ma-web.nl::7d47016d-e1d4-4103-8c44-4186af72fb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0D5CF-FAE4-1F4F-A6A9-4F2241840D77}" v="1" dt="2023-02-10T15:55:33.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92"/>
    <p:restoredTop sz="62411"/>
  </p:normalViewPr>
  <p:slideViewPr>
    <p:cSldViewPr snapToGrid="0">
      <p:cViewPr>
        <p:scale>
          <a:sx n="100" d="100"/>
          <a:sy n="100" d="100"/>
        </p:scale>
        <p:origin x="28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van der Meiden" userId="7d47016d-e1d4-4103-8c44-4186af72fb29" providerId="ADAL" clId="{74BC0BD3-4281-524F-93AB-4258817F780D}"/>
    <pc:docChg chg="undo custSel addSld modSld">
      <pc:chgData name="Miriam van der Meiden" userId="7d47016d-e1d4-4103-8c44-4186af72fb29" providerId="ADAL" clId="{74BC0BD3-4281-524F-93AB-4258817F780D}" dt="2022-12-22T10:24:19.331" v="182" actId="1076"/>
      <pc:docMkLst>
        <pc:docMk/>
      </pc:docMkLst>
      <pc:sldChg chg="modSp mod setBg modNotesTx">
        <pc:chgData name="Miriam van der Meiden" userId="7d47016d-e1d4-4103-8c44-4186af72fb29" providerId="ADAL" clId="{74BC0BD3-4281-524F-93AB-4258817F780D}" dt="2022-12-22T10:03:24.395" v="26" actId="20577"/>
        <pc:sldMkLst>
          <pc:docMk/>
          <pc:sldMk cId="192944887" sldId="270"/>
        </pc:sldMkLst>
        <pc:spChg chg="mod">
          <ac:chgData name="Miriam van der Meiden" userId="7d47016d-e1d4-4103-8c44-4186af72fb29" providerId="ADAL" clId="{74BC0BD3-4281-524F-93AB-4258817F780D}" dt="2022-12-16T14:39:24.391" v="25" actId="27636"/>
          <ac:spMkLst>
            <pc:docMk/>
            <pc:sldMk cId="192944887" sldId="270"/>
            <ac:spMk id="3" creationId="{9700AAA9-710F-60B9-C847-C88A2A9C396E}"/>
          </ac:spMkLst>
        </pc:spChg>
        <pc:picChg chg="mod">
          <ac:chgData name="Miriam van der Meiden" userId="7d47016d-e1d4-4103-8c44-4186af72fb29" providerId="ADAL" clId="{74BC0BD3-4281-524F-93AB-4258817F780D}" dt="2022-12-16T14:39:17.291" v="23" actId="1036"/>
          <ac:picMkLst>
            <pc:docMk/>
            <pc:sldMk cId="192944887" sldId="270"/>
            <ac:picMk id="4" creationId="{E0C92872-7832-42B9-8F00-F8A300782D72}"/>
          </ac:picMkLst>
        </pc:picChg>
      </pc:sldChg>
      <pc:sldChg chg="setBg">
        <pc:chgData name="Miriam van der Meiden" userId="7d47016d-e1d4-4103-8c44-4186af72fb29" providerId="ADAL" clId="{74BC0BD3-4281-524F-93AB-4258817F780D}" dt="2022-12-16T14:36:30.413" v="2"/>
        <pc:sldMkLst>
          <pc:docMk/>
          <pc:sldMk cId="3414500619" sldId="271"/>
        </pc:sldMkLst>
      </pc:sldChg>
      <pc:sldChg chg="modSp mod setBg modAnim modNotesTx">
        <pc:chgData name="Miriam van der Meiden" userId="7d47016d-e1d4-4103-8c44-4186af72fb29" providerId="ADAL" clId="{74BC0BD3-4281-524F-93AB-4258817F780D}" dt="2022-12-22T10:13:27.829" v="172" actId="20577"/>
        <pc:sldMkLst>
          <pc:docMk/>
          <pc:sldMk cId="3714972494" sldId="272"/>
        </pc:sldMkLst>
        <pc:spChg chg="mod">
          <ac:chgData name="Miriam van der Meiden" userId="7d47016d-e1d4-4103-8c44-4186af72fb29" providerId="ADAL" clId="{74BC0BD3-4281-524F-93AB-4258817F780D}" dt="2022-12-22T10:13:27.829" v="172" actId="20577"/>
          <ac:spMkLst>
            <pc:docMk/>
            <pc:sldMk cId="3714972494" sldId="272"/>
            <ac:spMk id="3" creationId="{C572B5DB-1131-D873-95CE-F1DAB1C99F91}"/>
          </ac:spMkLst>
        </pc:spChg>
        <pc:picChg chg="mod">
          <ac:chgData name="Miriam van der Meiden" userId="7d47016d-e1d4-4103-8c44-4186af72fb29" providerId="ADAL" clId="{74BC0BD3-4281-524F-93AB-4258817F780D}" dt="2022-12-16T14:38:15.801" v="8" actId="1076"/>
          <ac:picMkLst>
            <pc:docMk/>
            <pc:sldMk cId="3714972494" sldId="272"/>
            <ac:picMk id="4" creationId="{F8F75B31-9391-C27B-7052-908544791D60}"/>
          </ac:picMkLst>
        </pc:picChg>
      </pc:sldChg>
      <pc:sldChg chg="modSp mod setBg">
        <pc:chgData name="Miriam van der Meiden" userId="7d47016d-e1d4-4103-8c44-4186af72fb29" providerId="ADAL" clId="{74BC0BD3-4281-524F-93AB-4258817F780D}" dt="2022-12-22T10:11:32.183" v="81" actId="20577"/>
        <pc:sldMkLst>
          <pc:docMk/>
          <pc:sldMk cId="3377562135" sldId="273"/>
        </pc:sldMkLst>
        <pc:spChg chg="mod">
          <ac:chgData name="Miriam van der Meiden" userId="7d47016d-e1d4-4103-8c44-4186af72fb29" providerId="ADAL" clId="{74BC0BD3-4281-524F-93AB-4258817F780D}" dt="2022-12-22T10:11:32.183" v="81" actId="20577"/>
          <ac:spMkLst>
            <pc:docMk/>
            <pc:sldMk cId="3377562135" sldId="273"/>
            <ac:spMk id="3" creationId="{9700AAA9-710F-60B9-C847-C88A2A9C396E}"/>
          </ac:spMkLst>
        </pc:spChg>
        <pc:picChg chg="mod">
          <ac:chgData name="Miriam van der Meiden" userId="7d47016d-e1d4-4103-8c44-4186af72fb29" providerId="ADAL" clId="{74BC0BD3-4281-524F-93AB-4258817F780D}" dt="2022-12-16T14:38:44.274" v="13" actId="1076"/>
          <ac:picMkLst>
            <pc:docMk/>
            <pc:sldMk cId="3377562135" sldId="273"/>
            <ac:picMk id="4" creationId="{302F6850-6047-F53C-4B72-DF5D3B5972B1}"/>
          </ac:picMkLst>
        </pc:picChg>
      </pc:sldChg>
      <pc:sldChg chg="addSp delSp modSp mod setBg">
        <pc:chgData name="Miriam van der Meiden" userId="7d47016d-e1d4-4103-8c44-4186af72fb29" providerId="ADAL" clId="{74BC0BD3-4281-524F-93AB-4258817F780D}" dt="2022-12-22T10:24:19.331" v="182" actId="1076"/>
        <pc:sldMkLst>
          <pc:docMk/>
          <pc:sldMk cId="3330501027" sldId="277"/>
        </pc:sldMkLst>
        <pc:spChg chg="add del mod">
          <ac:chgData name="Miriam van der Meiden" userId="7d47016d-e1d4-4103-8c44-4186af72fb29" providerId="ADAL" clId="{74BC0BD3-4281-524F-93AB-4258817F780D}" dt="2022-12-22T10:23:56.527" v="174"/>
          <ac:spMkLst>
            <pc:docMk/>
            <pc:sldMk cId="3330501027" sldId="277"/>
            <ac:spMk id="4" creationId="{A1237C8F-0B5E-FBD2-02E2-0185E0BDF7C3}"/>
          </ac:spMkLst>
        </pc:spChg>
        <pc:spChg chg="mod">
          <ac:chgData name="Miriam van der Meiden" userId="7d47016d-e1d4-4103-8c44-4186af72fb29" providerId="ADAL" clId="{74BC0BD3-4281-524F-93AB-4258817F780D}" dt="2022-12-22T10:24:11.578" v="180" actId="14100"/>
          <ac:spMkLst>
            <pc:docMk/>
            <pc:sldMk cId="3330501027" sldId="277"/>
            <ac:spMk id="7" creationId="{E9A1C8E8-CAD3-7A35-B60F-39EE484FFA53}"/>
          </ac:spMkLst>
        </pc:spChg>
        <pc:picChg chg="add mod">
          <ac:chgData name="Miriam van der Meiden" userId="7d47016d-e1d4-4103-8c44-4186af72fb29" providerId="ADAL" clId="{74BC0BD3-4281-524F-93AB-4258817F780D}" dt="2022-12-22T10:24:14.594" v="181" actId="1076"/>
          <ac:picMkLst>
            <pc:docMk/>
            <pc:sldMk cId="3330501027" sldId="277"/>
            <ac:picMk id="6" creationId="{8A7A19FF-565D-AD9F-670D-2AD4CD219DDC}"/>
          </ac:picMkLst>
        </pc:picChg>
        <pc:picChg chg="del mod">
          <ac:chgData name="Miriam van der Meiden" userId="7d47016d-e1d4-4103-8c44-4186af72fb29" providerId="ADAL" clId="{74BC0BD3-4281-524F-93AB-4258817F780D}" dt="2022-12-22T10:23:46.746" v="173" actId="478"/>
          <ac:picMkLst>
            <pc:docMk/>
            <pc:sldMk cId="3330501027" sldId="277"/>
            <ac:picMk id="10" creationId="{C1536136-A1FF-DD36-C67A-A2FEAFF277E7}"/>
          </ac:picMkLst>
        </pc:picChg>
        <pc:picChg chg="mod">
          <ac:chgData name="Miriam van der Meiden" userId="7d47016d-e1d4-4103-8c44-4186af72fb29" providerId="ADAL" clId="{74BC0BD3-4281-524F-93AB-4258817F780D}" dt="2022-12-22T10:24:19.331" v="182" actId="1076"/>
          <ac:picMkLst>
            <pc:docMk/>
            <pc:sldMk cId="3330501027" sldId="277"/>
            <ac:picMk id="11" creationId="{155398AC-7F1D-5309-158F-94295A7A959B}"/>
          </ac:picMkLst>
        </pc:picChg>
      </pc:sldChg>
      <pc:sldChg chg="new">
        <pc:chgData name="Miriam van der Meiden" userId="7d47016d-e1d4-4103-8c44-4186af72fb29" providerId="ADAL" clId="{74BC0BD3-4281-524F-93AB-4258817F780D}" dt="2022-12-16T14:36:05.432" v="0" actId="680"/>
        <pc:sldMkLst>
          <pc:docMk/>
          <pc:sldMk cId="3491734583" sldId="278"/>
        </pc:sldMkLst>
      </pc:sldChg>
    </pc:docChg>
  </pc:docChgLst>
  <pc:docChgLst>
    <pc:chgData name="Miriam van der Meiden" userId="7d47016d-e1d4-4103-8c44-4186af72fb29" providerId="ADAL" clId="{0700D5CF-FAE4-1F4F-A6A9-4F2241840D77}"/>
    <pc:docChg chg="modSld">
      <pc:chgData name="Miriam van der Meiden" userId="7d47016d-e1d4-4103-8c44-4186af72fb29" providerId="ADAL" clId="{0700D5CF-FAE4-1F4F-A6A9-4F2241840D77}" dt="2023-02-10T15:55:34.634" v="98"/>
      <pc:docMkLst>
        <pc:docMk/>
      </pc:docMkLst>
      <pc:sldChg chg="modSp mod modNotesTx">
        <pc:chgData name="Miriam van der Meiden" userId="7d47016d-e1d4-4103-8c44-4186af72fb29" providerId="ADAL" clId="{0700D5CF-FAE4-1F4F-A6A9-4F2241840D77}" dt="2023-02-10T15:20:35.142" v="40" actId="20577"/>
        <pc:sldMkLst>
          <pc:docMk/>
          <pc:sldMk cId="3120082847" sldId="261"/>
        </pc:sldMkLst>
        <pc:spChg chg="mod">
          <ac:chgData name="Miriam van der Meiden" userId="7d47016d-e1d4-4103-8c44-4186af72fb29" providerId="ADAL" clId="{0700D5CF-FAE4-1F4F-A6A9-4F2241840D77}" dt="2023-02-10T15:20:20.493" v="28" actId="20577"/>
          <ac:spMkLst>
            <pc:docMk/>
            <pc:sldMk cId="3120082847" sldId="261"/>
            <ac:spMk id="3" creationId="{0FD2FB37-6DB7-949E-5174-D83A19B3C009}"/>
          </ac:spMkLst>
        </pc:spChg>
      </pc:sldChg>
      <pc:sldChg chg="modSp mod modNotesTx">
        <pc:chgData name="Miriam van der Meiden" userId="7d47016d-e1d4-4103-8c44-4186af72fb29" providerId="ADAL" clId="{0700D5CF-FAE4-1F4F-A6A9-4F2241840D77}" dt="2023-02-10T15:22:38.539" v="49" actId="20577"/>
        <pc:sldMkLst>
          <pc:docMk/>
          <pc:sldMk cId="192944887" sldId="270"/>
        </pc:sldMkLst>
        <pc:spChg chg="mod">
          <ac:chgData name="Miriam van der Meiden" userId="7d47016d-e1d4-4103-8c44-4186af72fb29" providerId="ADAL" clId="{0700D5CF-FAE4-1F4F-A6A9-4F2241840D77}" dt="2023-02-10T15:18:59.065" v="3" actId="1076"/>
          <ac:spMkLst>
            <pc:docMk/>
            <pc:sldMk cId="192944887" sldId="270"/>
            <ac:spMk id="3" creationId="{9700AAA9-710F-60B9-C847-C88A2A9C396E}"/>
          </ac:spMkLst>
        </pc:spChg>
      </pc:sldChg>
      <pc:sldChg chg="modNotesTx">
        <pc:chgData name="Miriam van der Meiden" userId="7d47016d-e1d4-4103-8c44-4186af72fb29" providerId="ADAL" clId="{0700D5CF-FAE4-1F4F-A6A9-4F2241840D77}" dt="2023-02-10T15:25:50.192" v="96" actId="113"/>
        <pc:sldMkLst>
          <pc:docMk/>
          <pc:sldMk cId="3714972494" sldId="272"/>
        </pc:sldMkLst>
      </pc:sldChg>
      <pc:sldChg chg="modSp mod modNotesTx">
        <pc:chgData name="Miriam van der Meiden" userId="7d47016d-e1d4-4103-8c44-4186af72fb29" providerId="ADAL" clId="{0700D5CF-FAE4-1F4F-A6A9-4F2241840D77}" dt="2023-02-10T15:25:07.931" v="80" actId="113"/>
        <pc:sldMkLst>
          <pc:docMk/>
          <pc:sldMk cId="3377562135" sldId="273"/>
        </pc:sldMkLst>
        <pc:spChg chg="mod">
          <ac:chgData name="Miriam van der Meiden" userId="7d47016d-e1d4-4103-8c44-4186af72fb29" providerId="ADAL" clId="{0700D5CF-FAE4-1F4F-A6A9-4F2241840D77}" dt="2023-02-10T15:24:04.004" v="63" actId="20577"/>
          <ac:spMkLst>
            <pc:docMk/>
            <pc:sldMk cId="3377562135" sldId="273"/>
            <ac:spMk id="2" creationId="{25300EC5-15E3-F4F5-A519-B92BB4D1CF45}"/>
          </ac:spMkLst>
        </pc:spChg>
        <pc:spChg chg="mod">
          <ac:chgData name="Miriam van der Meiden" userId="7d47016d-e1d4-4103-8c44-4186af72fb29" providerId="ADAL" clId="{0700D5CF-FAE4-1F4F-A6A9-4F2241840D77}" dt="2023-02-10T15:24:48.668" v="65" actId="12"/>
          <ac:spMkLst>
            <pc:docMk/>
            <pc:sldMk cId="3377562135" sldId="273"/>
            <ac:spMk id="3" creationId="{9700AAA9-710F-60B9-C847-C88A2A9C396E}"/>
          </ac:spMkLst>
        </pc:spChg>
      </pc:sldChg>
      <pc:sldChg chg="delCm modNotesTx">
        <pc:chgData name="Miriam van der Meiden" userId="7d47016d-e1d4-4103-8c44-4186af72fb29" providerId="ADAL" clId="{0700D5CF-FAE4-1F4F-A6A9-4F2241840D77}" dt="2023-02-10T15:55:34.634" v="98"/>
        <pc:sldMkLst>
          <pc:docMk/>
          <pc:sldMk cId="3330501027" sldId="277"/>
        </pc:sldMkLst>
        <pc:extLst>
          <p:ext xmlns:p="http://schemas.openxmlformats.org/presentationml/2006/main" uri="{D6D511B9-2390-475A-947B-AFAB55BFBCF1}">
            <pc226:cmChg xmlns:pc226="http://schemas.microsoft.com/office/powerpoint/2022/06/main/command" chg="del">
              <pc226:chgData name="Miriam van der Meiden" userId="7d47016d-e1d4-4103-8c44-4186af72fb29" providerId="ADAL" clId="{0700D5CF-FAE4-1F4F-A6A9-4F2241840D77}" dt="2023-02-10T15:55:10.317" v="97"/>
              <pc2:cmMkLst xmlns:pc2="http://schemas.microsoft.com/office/powerpoint/2019/9/main/command">
                <pc:docMk/>
                <pc:sldMk cId="3330501027" sldId="277"/>
                <pc2:cmMk id="{D59E07F7-3E93-5D4C-84E0-B640C8F60BC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8AF8E-9FEA-4146-8EED-55830D48EDE1}" type="datetimeFigureOut">
              <a:rPr lang="nl-NL" smtClean="0"/>
              <a:t>28-02-2023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22BCC-0DD6-9C4D-8F17-1A5597E44B5C}" type="slidenum">
              <a:rPr lang="nl-NL" smtClean="0"/>
              <a:t>‹nr.›</a:t>
            </a:fld>
            <a:endParaRPr lang="nl-NL"/>
          </a:p>
        </p:txBody>
      </p:sp>
    </p:spTree>
    <p:extLst>
      <p:ext uri="{BB962C8B-B14F-4D97-AF65-F5344CB8AC3E}">
        <p14:creationId xmlns:p14="http://schemas.microsoft.com/office/powerpoint/2010/main" val="289806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Samenvatting van de les</a:t>
            </a:r>
          </a:p>
          <a:p>
            <a:pPr marL="0" marR="0" lvl="0" indent="0" algn="l" defTabSz="914400" rtl="0" eaLnBrk="1" fontAlgn="base" latinLnBrk="0" hangingPunct="1">
              <a:lnSpc>
                <a:spcPct val="100000"/>
              </a:lnSpc>
              <a:spcBef>
                <a:spcPts val="0"/>
              </a:spcBef>
              <a:spcAft>
                <a:spcPts val="0"/>
              </a:spcAft>
              <a:buClrTx/>
              <a:buSzTx/>
              <a:buFontTx/>
              <a:buNone/>
              <a:tabLst/>
              <a:defRPr/>
            </a:pPr>
            <a:r>
              <a:rPr lang="nl-NL" sz="1800" dirty="0">
                <a:effectLst/>
                <a:latin typeface="Myriad Pro" panose="020B0503030403020204" pitchFamily="34" charset="0"/>
                <a:ea typeface="Calibri" panose="020F0502020204030204" pitchFamily="34" charset="0"/>
                <a:cs typeface="Times New Roman" panose="02020603050405020304" pitchFamily="18" charset="0"/>
              </a:rPr>
              <a:t>Aan het eind van de module wordt les 3 gegeven. Tijdens deze les bekijken de studenten alle foto’s die ze de afgelopen periode hebben geplaatst. De studenten maken een video, vlog, geluidsopname of tekst over de belangrijkste foto’s met ‘aha-momenten’ die zijn geüpload in het beelddagboek en reflecteren op de ontwikkeling die zij hebben doorgemaakt. </a:t>
            </a:r>
            <a:endParaRPr lang="nl-NL" b="0" i="0" dirty="0">
              <a:solidFill>
                <a:srgbClr val="154571"/>
              </a:solidFill>
              <a:effectLst/>
              <a:latin typeface="Open Sans" panose="020B0606030504020204" pitchFamily="34" charset="0"/>
            </a:endParaRPr>
          </a:p>
          <a:p>
            <a:pPr algn="l" fontAlgn="base"/>
            <a:endParaRPr lang="nl-NL" b="1" i="0" dirty="0">
              <a:solidFill>
                <a:srgbClr val="154571"/>
              </a:solidFill>
              <a:effectLst/>
              <a:latin typeface="Open Sans" panose="020B0606030504020204" pitchFamily="34" charset="0"/>
            </a:endParaRPr>
          </a:p>
          <a:p>
            <a:pPr algn="l" fontAlgn="base"/>
            <a:r>
              <a:rPr lang="nl-NL" b="1" i="0" dirty="0">
                <a:solidFill>
                  <a:srgbClr val="154571"/>
                </a:solidFill>
                <a:effectLst/>
                <a:latin typeface="Open Sans" panose="020B0606030504020204" pitchFamily="34" charset="0"/>
              </a:rPr>
              <a:t>Lesdoelen</a:t>
            </a:r>
          </a:p>
          <a:p>
            <a:pPr marL="171450" indent="-171450" algn="l" fontAlgn="base">
              <a:buFont typeface="Wingdings" pitchFamily="2" charset="2"/>
              <a:buChar char="§"/>
            </a:pPr>
            <a:r>
              <a:rPr lang="nl-NL" b="0" i="0" dirty="0">
                <a:solidFill>
                  <a:srgbClr val="154571"/>
                </a:solidFill>
                <a:effectLst/>
                <a:latin typeface="Open Sans" panose="020B0606030504020204" pitchFamily="34" charset="0"/>
              </a:rPr>
              <a:t>De student kan benoemen hoe er aan het doel is gewerkt en welke stappen zijn gezet;</a:t>
            </a:r>
          </a:p>
          <a:p>
            <a:pPr marL="171450" indent="-171450" algn="l" fontAlgn="base">
              <a:buFont typeface="Wingdings" pitchFamily="2" charset="2"/>
              <a:buChar char="§"/>
            </a:pPr>
            <a:r>
              <a:rPr lang="nl-NL" b="0" i="0" dirty="0">
                <a:solidFill>
                  <a:srgbClr val="154571"/>
                </a:solidFill>
                <a:effectLst/>
                <a:latin typeface="Open Sans" panose="020B0606030504020204" pitchFamily="34" charset="0"/>
              </a:rPr>
              <a:t>De student maakt een pitch, vlog, video, geluidsopname of tekst over het Beelddagboek;</a:t>
            </a:r>
          </a:p>
          <a:p>
            <a:pPr marL="171450" indent="-171450" algn="l" fontAlgn="base">
              <a:buFont typeface="Wingdings" pitchFamily="2" charset="2"/>
              <a:buChar char="§"/>
            </a:pPr>
            <a:r>
              <a:rPr lang="nl-NL" b="0" i="0" dirty="0">
                <a:solidFill>
                  <a:srgbClr val="154571"/>
                </a:solidFill>
                <a:effectLst/>
                <a:latin typeface="Open Sans" panose="020B0606030504020204" pitchFamily="34" charset="0"/>
              </a:rPr>
              <a:t>De student geeft feedback op de reflectie van andere studenten met behulp van een single point </a:t>
            </a:r>
            <a:r>
              <a:rPr lang="nl-NL" b="0" i="0" dirty="0" err="1">
                <a:solidFill>
                  <a:srgbClr val="154571"/>
                </a:solidFill>
                <a:effectLst/>
                <a:latin typeface="Open Sans" panose="020B0606030504020204" pitchFamily="34" charset="0"/>
              </a:rPr>
              <a:t>rubric</a:t>
            </a:r>
            <a:r>
              <a:rPr lang="nl-NL" b="0" i="0" dirty="0">
                <a:solidFill>
                  <a:srgbClr val="154571"/>
                </a:solidFill>
                <a:effectLst/>
                <a:latin typeface="Open Sans" panose="020B0606030504020204" pitchFamily="34" charset="0"/>
              </a:rPr>
              <a:t>.</a:t>
            </a:r>
          </a:p>
          <a:p>
            <a:endParaRPr lang="nl-NL" dirty="0"/>
          </a:p>
          <a:p>
            <a:r>
              <a:rPr lang="nl-NL" b="1" dirty="0"/>
              <a:t>Te leveren product</a:t>
            </a:r>
            <a:endParaRPr lang="nl-NL" b="0" dirty="0"/>
          </a:p>
          <a:p>
            <a:r>
              <a:rPr lang="nl-NL" b="0" i="0" dirty="0">
                <a:solidFill>
                  <a:srgbClr val="154571"/>
                </a:solidFill>
                <a:effectLst/>
                <a:latin typeface="Open Sans" panose="020B0606030504020204" pitchFamily="34" charset="0"/>
              </a:rPr>
              <a:t>Reflectie in de vorm van een pitch, vlog, video, geluidsopname, tekst of interview.</a:t>
            </a:r>
            <a:endParaRPr lang="nl-NL" b="1" dirty="0"/>
          </a:p>
        </p:txBody>
      </p:sp>
      <p:sp>
        <p:nvSpPr>
          <p:cNvPr id="4" name="Tijdelijke aanduiding voor dianummer 3"/>
          <p:cNvSpPr>
            <a:spLocks noGrp="1"/>
          </p:cNvSpPr>
          <p:nvPr>
            <p:ph type="sldNum" sz="quarter" idx="5"/>
          </p:nvPr>
        </p:nvSpPr>
        <p:spPr/>
        <p:txBody>
          <a:bodyPr/>
          <a:lstStyle/>
          <a:p>
            <a:fld id="{8FB22BCC-0DD6-9C4D-8F17-1A5597E44B5C}" type="slidenum">
              <a:rPr lang="nl-NL" smtClean="0"/>
              <a:t>1</a:t>
            </a:fld>
            <a:endParaRPr lang="nl-NL"/>
          </a:p>
        </p:txBody>
      </p:sp>
    </p:spTree>
    <p:extLst>
      <p:ext uri="{BB962C8B-B14F-4D97-AF65-F5344CB8AC3E}">
        <p14:creationId xmlns:p14="http://schemas.microsoft.com/office/powerpoint/2010/main" val="118668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Vooruitkijken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Leg uit: kies een top 3 uit met foto’s die jij het meest opvallend vond en deel met de klas hoe deze momenten hebben bijgedragen aan jouw ontwikkeling, dit kan in de vorm van een pitch, vlog, video, audio of tekst.</a:t>
            </a:r>
          </a:p>
          <a:p>
            <a:pPr algn="l" fontAlgn="base"/>
            <a:endParaRPr lang="nl-NL" b="0" i="0" dirty="0">
              <a:solidFill>
                <a:srgbClr val="154571"/>
              </a:solidFill>
              <a:effectLst/>
              <a:latin typeface="Open Sans" panose="020B0606030504020204" pitchFamily="34" charset="0"/>
            </a:endParaRPr>
          </a:p>
          <a:p>
            <a:pPr algn="l" fontAlgn="base"/>
            <a:r>
              <a:rPr lang="nl-NL" b="0" i="0" u="sng" dirty="0">
                <a:solidFill>
                  <a:srgbClr val="154571"/>
                </a:solidFill>
                <a:effectLst/>
                <a:latin typeface="Open Sans" panose="020B0606030504020204" pitchFamily="34" charset="0"/>
              </a:rPr>
              <a:t>Voor de top 3 kiest de student foto’s, die:</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Cruciale momenten weergeven: een moment waarop je dacht, hey, ik kan het beter zó doen!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Een concrete stap weergeven: welke kleine stap heb je écht genomen?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Zet die drie foto’s bovenaan in jouw kolom van de Padlet. Schrijf daar ook een aantal steekwoorden ter voorbereiding van het maken van het eindproduct bij.</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De studenten mogen dit individueel doen, maar mogen ook overleggen in kleine groepjes.</a:t>
            </a:r>
          </a:p>
          <a:p>
            <a:br>
              <a:rPr lang="nl-NL" dirty="0"/>
            </a:b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2</a:t>
            </a:fld>
            <a:endParaRPr lang="nl-NL"/>
          </a:p>
        </p:txBody>
      </p:sp>
    </p:spTree>
    <p:extLst>
      <p:ext uri="{BB962C8B-B14F-4D97-AF65-F5344CB8AC3E}">
        <p14:creationId xmlns:p14="http://schemas.microsoft.com/office/powerpoint/2010/main" val="261103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hebben 15 minuten om het opnemen/maken voor te bereiden.</a:t>
            </a:r>
          </a:p>
          <a:p>
            <a:endParaRPr lang="nl-NL" dirty="0"/>
          </a:p>
          <a:p>
            <a:r>
              <a:rPr lang="nl-NL" sz="1200" b="1" kern="1200" dirty="0">
                <a:solidFill>
                  <a:schemeClr val="tx1"/>
                </a:solidFill>
                <a:effectLst/>
                <a:latin typeface="+mn-lt"/>
                <a:ea typeface="+mn-ea"/>
                <a:cs typeface="+mn-cs"/>
              </a:rPr>
              <a:t>Uitvoering </a:t>
            </a:r>
          </a:p>
          <a:p>
            <a:pPr algn="l" fontAlgn="base"/>
            <a:r>
              <a:rPr lang="nl-NL" b="0" i="0" dirty="0">
                <a:solidFill>
                  <a:srgbClr val="154571"/>
                </a:solidFill>
                <a:effectLst/>
                <a:latin typeface="Open Sans" panose="020B0606030504020204" pitchFamily="34" charset="0"/>
              </a:rPr>
              <a:t>Zet het Beelddagboek op Padlet klaar op het scherm. Elke student maakt het eindproduct (in de vorm van een pitch, vlog, video, audio of tekst of interview). Bij een opname van een vlog, video of geluidsfragment, mag het maximaal 1 minuut duren, bij een tekst max een half A4. Als je kiest voor een pitch die meteen aan studenten wordt verteld en niet opgenomen wordt houd je meer tijd over voor de uitwisseling.</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Wanneer je het buddysysteem hebt, kan je de studenten elkaar laten interviewen in groepjes van drie waarbij ze steeds van rol wisselen: 1 is interviewer, 1 wordt geïnterviewd en een ander maakt een opname.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3</a:t>
            </a:fld>
            <a:endParaRPr lang="nl-NL"/>
          </a:p>
        </p:txBody>
      </p:sp>
    </p:spTree>
    <p:extLst>
      <p:ext uri="{BB962C8B-B14F-4D97-AF65-F5344CB8AC3E}">
        <p14:creationId xmlns:p14="http://schemas.microsoft.com/office/powerpoint/2010/main" val="115473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Uitvoering 2</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Maak duidelijk hoe veel tijd ze hiervoor krijgen. Dit hangt van je les af maar ook van het soort opleiding en eindproduct dat ze van jou mogen maken. Wees streng in de tijd, want je wilt wel gezamenlijk afronden.</a:t>
            </a:r>
          </a:p>
          <a:p>
            <a:pPr algn="l" fontAlgn="base"/>
            <a:endParaRPr lang="nl-NL" b="0" i="0" dirty="0">
              <a:solidFill>
                <a:srgbClr val="154571"/>
              </a:solidFill>
              <a:effectLst/>
              <a:latin typeface="Open Sans" panose="020B0606030504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4</a:t>
            </a:fld>
            <a:endParaRPr lang="nl-NL"/>
          </a:p>
        </p:txBody>
      </p:sp>
    </p:spTree>
    <p:extLst>
      <p:ext uri="{BB962C8B-B14F-4D97-AF65-F5344CB8AC3E}">
        <p14:creationId xmlns:p14="http://schemas.microsoft.com/office/powerpoint/2010/main" val="427228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Gezamenlijk naar producten kijken</a:t>
            </a:r>
            <a:br>
              <a:rPr lang="nl-NL" b="0" i="0" u="sng" dirty="0">
                <a:solidFill>
                  <a:srgbClr val="154571"/>
                </a:solidFill>
                <a:effectLst/>
                <a:latin typeface="Open Sans" panose="020B0606030504020204" pitchFamily="34" charset="0"/>
              </a:rPr>
            </a:br>
            <a:endParaRPr lang="nl-NL" b="0" i="0" u="sng"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Om gezamenlijk af te ronden bekijk je elkaars producten in groepjes. Laat studenten elkaar feedback geven op de gemaakte producten. Hiervoor kan je weer een single point </a:t>
            </a:r>
            <a:r>
              <a:rPr lang="nl-NL" b="0" i="0" dirty="0" err="1">
                <a:solidFill>
                  <a:srgbClr val="154571"/>
                </a:solidFill>
                <a:effectLst/>
                <a:latin typeface="Open Sans" panose="020B0606030504020204" pitchFamily="34" charset="0"/>
              </a:rPr>
              <a:t>rubric</a:t>
            </a:r>
            <a:r>
              <a:rPr lang="nl-NL" b="0" i="0" dirty="0">
                <a:solidFill>
                  <a:srgbClr val="154571"/>
                </a:solidFill>
                <a:effectLst/>
                <a:latin typeface="Open Sans" panose="020B0606030504020204" pitchFamily="34" charset="0"/>
              </a:rPr>
              <a:t> laten invullen of een tip en een top laten geven.</a:t>
            </a:r>
          </a:p>
          <a:p>
            <a:br>
              <a:rPr lang="nl-NL" dirty="0"/>
            </a:br>
            <a:r>
              <a:rPr lang="nl-NL" dirty="0" err="1"/>
              <a:t>https</a:t>
            </a:r>
            <a:r>
              <a:rPr lang="nl-NL" dirty="0"/>
              <a:t>://</a:t>
            </a:r>
            <a:r>
              <a:rPr lang="nl-NL" dirty="0" err="1"/>
              <a:t>mbomediawijs.nl</a:t>
            </a:r>
            <a:r>
              <a:rPr lang="nl-NL" dirty="0"/>
              <a:t>/</a:t>
            </a:r>
            <a:r>
              <a:rPr lang="nl-NL" dirty="0" err="1"/>
              <a:t>wp</a:t>
            </a:r>
            <a:r>
              <a:rPr lang="nl-NL" dirty="0"/>
              <a:t>-content/uploads/2023/02/single_point_rubric_les-3.pdf</a:t>
            </a:r>
          </a:p>
        </p:txBody>
      </p:sp>
      <p:sp>
        <p:nvSpPr>
          <p:cNvPr id="4" name="Tijdelijke aanduiding voor dianummer 3"/>
          <p:cNvSpPr>
            <a:spLocks noGrp="1"/>
          </p:cNvSpPr>
          <p:nvPr>
            <p:ph type="sldNum" sz="quarter" idx="5"/>
          </p:nvPr>
        </p:nvSpPr>
        <p:spPr/>
        <p:txBody>
          <a:bodyPr/>
          <a:lstStyle/>
          <a:p>
            <a:fld id="{8FB22BCC-0DD6-9C4D-8F17-1A5597E44B5C}" type="slidenum">
              <a:rPr lang="nl-NL" smtClean="0"/>
              <a:t>5</a:t>
            </a:fld>
            <a:endParaRPr lang="nl-NL"/>
          </a:p>
        </p:txBody>
      </p:sp>
    </p:spTree>
    <p:extLst>
      <p:ext uri="{BB962C8B-B14F-4D97-AF65-F5344CB8AC3E}">
        <p14:creationId xmlns:p14="http://schemas.microsoft.com/office/powerpoint/2010/main" val="185594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Terugkijken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Stel de studenten klassikaal na afloop de vraag: Wat vond je ervan om met foto’s aan je leerdoel te werken?</a:t>
            </a:r>
          </a:p>
          <a:p>
            <a:pPr algn="l" fontAlgn="base"/>
            <a:r>
              <a:rPr lang="nl-NL" b="0" i="0" dirty="0">
                <a:solidFill>
                  <a:srgbClr val="154571"/>
                </a:solidFill>
                <a:effectLst/>
                <a:latin typeface="Open Sans" panose="020B0606030504020204" pitchFamily="34" charset="0"/>
              </a:rPr>
              <a:t>Blik gezamenlijk terug op de hele periode.</a:t>
            </a:r>
          </a:p>
          <a:p>
            <a:endParaRPr lang="nl-NL" dirty="0"/>
          </a:p>
        </p:txBody>
      </p:sp>
      <p:sp>
        <p:nvSpPr>
          <p:cNvPr id="4" name="Tijdelijke aanduiding voor dianummer 3"/>
          <p:cNvSpPr>
            <a:spLocks noGrp="1"/>
          </p:cNvSpPr>
          <p:nvPr>
            <p:ph type="sldNum" sz="quarter" idx="5"/>
          </p:nvPr>
        </p:nvSpPr>
        <p:spPr/>
        <p:txBody>
          <a:bodyPr/>
          <a:lstStyle/>
          <a:p>
            <a:fld id="{A0C21C77-8613-D840-B733-3DEBB445C9F5}" type="slidenum">
              <a:rPr lang="nl-NL" smtClean="0"/>
              <a:t>6</a:t>
            </a:fld>
            <a:endParaRPr lang="nl-NL"/>
          </a:p>
        </p:txBody>
      </p:sp>
    </p:spTree>
    <p:extLst>
      <p:ext uri="{BB962C8B-B14F-4D97-AF65-F5344CB8AC3E}">
        <p14:creationId xmlns:p14="http://schemas.microsoft.com/office/powerpoint/2010/main" val="3981141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D4EC5-295B-04CF-6520-5CD7819A735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6451923D-480D-7EEB-EABA-200D7AB62ABB}"/>
              </a:ext>
            </a:extLst>
          </p:cNvPr>
          <p:cNvSpPr>
            <a:spLocks noGrp="1"/>
          </p:cNvSpPr>
          <p:nvPr>
            <p:ph type="subTitle" idx="1"/>
          </p:nvPr>
        </p:nvSpPr>
        <p:spPr>
          <a:xfrm>
            <a:off x="1524000" y="3602038"/>
            <a:ext cx="9144000" cy="49288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64288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4CA42-CE07-4A6A-F1F5-7D9C27F52010}"/>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nl-NL" dirty="0"/>
              <a:t>Vragen?</a:t>
            </a:r>
          </a:p>
        </p:txBody>
      </p:sp>
    </p:spTree>
    <p:extLst>
      <p:ext uri="{BB962C8B-B14F-4D97-AF65-F5344CB8AC3E}">
        <p14:creationId xmlns:p14="http://schemas.microsoft.com/office/powerpoint/2010/main" val="234420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54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163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5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5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E86CC-CE11-3DAD-E150-BDA51FDDBACC}"/>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3D75776-E920-7758-BB44-72BF84ED4724}"/>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2870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200E0-25F6-F480-9DA2-A5002022F9A1}"/>
              </a:ext>
            </a:extLst>
          </p:cNvPr>
          <p:cNvSpPr>
            <a:spLocks noGrp="1"/>
          </p:cNvSpPr>
          <p:nvPr>
            <p:ph type="title"/>
          </p:nvPr>
        </p:nvSpPr>
        <p:spPr>
          <a:xfrm>
            <a:off x="980937" y="676069"/>
            <a:ext cx="10515600" cy="2852737"/>
          </a:xfrm>
        </p:spPr>
        <p:txBody>
          <a:bodyPr anchor="b"/>
          <a:lstStyle>
            <a:lvl1pPr>
              <a:defRPr sz="6000"/>
            </a:lvl1pPr>
          </a:lstStyle>
          <a:p>
            <a:r>
              <a:rPr lang="nl-NL" dirty="0"/>
              <a:t>Klik om stijl te bewerken</a:t>
            </a:r>
          </a:p>
        </p:txBody>
      </p:sp>
      <p:sp>
        <p:nvSpPr>
          <p:cNvPr id="3" name="Tijdelijke aanduiding voor tekst 2">
            <a:extLst>
              <a:ext uri="{FF2B5EF4-FFF2-40B4-BE49-F238E27FC236}">
                <a16:creationId xmlns:a16="http://schemas.microsoft.com/office/drawing/2014/main" id="{13F7E167-3C24-C3BA-A84D-09F19412363A}"/>
              </a:ext>
            </a:extLst>
          </p:cNvPr>
          <p:cNvSpPr>
            <a:spLocks noGrp="1"/>
          </p:cNvSpPr>
          <p:nvPr>
            <p:ph type="body" idx="1"/>
          </p:nvPr>
        </p:nvSpPr>
        <p:spPr>
          <a:xfrm>
            <a:off x="980937" y="35557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331380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35879-AAC9-2049-1B88-766E9E3B14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35E726-1509-CD85-1CD3-13FC632AB2DA}"/>
              </a:ext>
            </a:extLst>
          </p:cNvPr>
          <p:cNvSpPr>
            <a:spLocks noGrp="1"/>
          </p:cNvSpPr>
          <p:nvPr>
            <p:ph sz="half" idx="1"/>
          </p:nvPr>
        </p:nvSpPr>
        <p:spPr>
          <a:xfrm>
            <a:off x="838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4E35BD-781F-5659-98D3-5C83B9C776D6}"/>
              </a:ext>
            </a:extLst>
          </p:cNvPr>
          <p:cNvSpPr>
            <a:spLocks noGrp="1"/>
          </p:cNvSpPr>
          <p:nvPr>
            <p:ph sz="half" idx="2"/>
          </p:nvPr>
        </p:nvSpPr>
        <p:spPr>
          <a:xfrm>
            <a:off x="6172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7538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3AFEF-46E0-6042-963D-4D5C19BFC2A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59C337-8582-819D-1B67-F97E4C37C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D5E8066C-D7E9-1EC3-61C3-AD02F3A9CDDD}"/>
              </a:ext>
            </a:extLst>
          </p:cNvPr>
          <p:cNvSpPr>
            <a:spLocks noGrp="1"/>
          </p:cNvSpPr>
          <p:nvPr>
            <p:ph sz="half" idx="2"/>
          </p:nvPr>
        </p:nvSpPr>
        <p:spPr>
          <a:xfrm>
            <a:off x="839788" y="2505075"/>
            <a:ext cx="5157787" cy="267176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CDA6095C-3044-475D-18A6-41ECFA5F7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8D7F68-F6A4-2B94-C726-CCC045ECB66A}"/>
              </a:ext>
            </a:extLst>
          </p:cNvPr>
          <p:cNvSpPr>
            <a:spLocks noGrp="1"/>
          </p:cNvSpPr>
          <p:nvPr>
            <p:ph sz="quarter" idx="4"/>
          </p:nvPr>
        </p:nvSpPr>
        <p:spPr>
          <a:xfrm>
            <a:off x="6172200" y="2505075"/>
            <a:ext cx="5183188" cy="26717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2889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C1500-ACB1-BDA0-7063-0D977EF6AD06}"/>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15048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F542E-D426-01CC-99F1-BC70348379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EE4706-86AA-A818-3007-0674E41ECEFC}"/>
              </a:ext>
            </a:extLst>
          </p:cNvPr>
          <p:cNvSpPr>
            <a:spLocks noGrp="1"/>
          </p:cNvSpPr>
          <p:nvPr>
            <p:ph idx="1"/>
          </p:nvPr>
        </p:nvSpPr>
        <p:spPr>
          <a:xfrm>
            <a:off x="5183188" y="457201"/>
            <a:ext cx="6172200" cy="4641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13E368-8AAA-049D-BD7D-4719A1436A91}"/>
              </a:ext>
            </a:extLst>
          </p:cNvPr>
          <p:cNvSpPr>
            <a:spLocks noGrp="1"/>
          </p:cNvSpPr>
          <p:nvPr>
            <p:ph type="body" sz="half" idx="2"/>
          </p:nvPr>
        </p:nvSpPr>
        <p:spPr>
          <a:xfrm>
            <a:off x="839788" y="2057400"/>
            <a:ext cx="3932237" cy="30413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40744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975C6-BD7F-09F3-13E1-BCFBF5B4B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D00F2E-8A4B-B233-DEF3-67B3B7BA182A}"/>
              </a:ext>
            </a:extLst>
          </p:cNvPr>
          <p:cNvSpPr>
            <a:spLocks noGrp="1"/>
          </p:cNvSpPr>
          <p:nvPr>
            <p:ph type="pic" idx="1"/>
          </p:nvPr>
        </p:nvSpPr>
        <p:spPr>
          <a:xfrm>
            <a:off x="5183188" y="457200"/>
            <a:ext cx="6172200" cy="46515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CFDBE3E-5C07-D228-5F53-A3D5C90F1A01}"/>
              </a:ext>
            </a:extLst>
          </p:cNvPr>
          <p:cNvSpPr>
            <a:spLocks noGrp="1"/>
          </p:cNvSpPr>
          <p:nvPr>
            <p:ph type="body" sz="half" idx="2"/>
          </p:nvPr>
        </p:nvSpPr>
        <p:spPr>
          <a:xfrm>
            <a:off x="839788" y="2057400"/>
            <a:ext cx="3932237" cy="3051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0111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E11522-EEFD-27B9-6CBB-3091A2F83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187DD4D-03AF-0CE0-2885-BFB9E9E388D7}"/>
              </a:ext>
            </a:extLst>
          </p:cNvPr>
          <p:cNvSpPr>
            <a:spLocks noGrp="1"/>
          </p:cNvSpPr>
          <p:nvPr>
            <p:ph type="body" idx="1"/>
          </p:nvPr>
        </p:nvSpPr>
        <p:spPr>
          <a:xfrm>
            <a:off x="838200" y="1825625"/>
            <a:ext cx="10515600" cy="343217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15578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1" i="0" kern="1200">
          <a:solidFill>
            <a:srgbClr val="344A8D"/>
          </a:solidFill>
          <a:latin typeface="Myriad Pro SemiExt"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bomediawijs.nl/wp-content/uploads/2023/02/single_point_rubric_les-3.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1D436-FADC-392B-15C2-0AAE427BCF4C}"/>
              </a:ext>
            </a:extLst>
          </p:cNvPr>
          <p:cNvSpPr>
            <a:spLocks noGrp="1"/>
          </p:cNvSpPr>
          <p:nvPr>
            <p:ph type="title"/>
          </p:nvPr>
        </p:nvSpPr>
        <p:spPr>
          <a:xfrm>
            <a:off x="1454728" y="771958"/>
            <a:ext cx="9282544" cy="1713012"/>
          </a:xfrm>
        </p:spPr>
        <p:txBody>
          <a:bodyPr>
            <a:normAutofit fontScale="90000"/>
          </a:bodyPr>
          <a:lstStyle/>
          <a:p>
            <a:r>
              <a:rPr lang="nl-NL" dirty="0"/>
              <a:t>Les 3 | Kijk terug: </a:t>
            </a:r>
            <a:br>
              <a:rPr lang="nl-NL" dirty="0"/>
            </a:br>
            <a:r>
              <a:rPr lang="nl-NL" dirty="0"/>
              <a:t>welke stappen heb jij gezet?</a:t>
            </a:r>
          </a:p>
        </p:txBody>
      </p:sp>
      <p:sp>
        <p:nvSpPr>
          <p:cNvPr id="3" name="Tijdelijke aanduiding voor tekst 2">
            <a:extLst>
              <a:ext uri="{FF2B5EF4-FFF2-40B4-BE49-F238E27FC236}">
                <a16:creationId xmlns:a16="http://schemas.microsoft.com/office/drawing/2014/main" id="{0FD2FB37-6DB7-949E-5174-D83A19B3C009}"/>
              </a:ext>
            </a:extLst>
          </p:cNvPr>
          <p:cNvSpPr>
            <a:spLocks noGrp="1"/>
          </p:cNvSpPr>
          <p:nvPr>
            <p:ph type="body" idx="1"/>
          </p:nvPr>
        </p:nvSpPr>
        <p:spPr>
          <a:xfrm>
            <a:off x="595605" y="3879257"/>
            <a:ext cx="11000790" cy="1352793"/>
          </a:xfrm>
        </p:spPr>
        <p:txBody>
          <a:bodyPr>
            <a:normAutofit fontScale="70000" lnSpcReduction="20000"/>
          </a:bodyPr>
          <a:lstStyle/>
          <a:p>
            <a:pPr>
              <a:lnSpc>
                <a:spcPct val="150000"/>
              </a:lnSpc>
            </a:pPr>
            <a:r>
              <a:rPr lang="nl-NL" dirty="0"/>
              <a:t>Doel 1: Je vertelt hoe je aan je doel hebt gewerkt en welke stappen je hebt gezet.</a:t>
            </a:r>
          </a:p>
          <a:p>
            <a:pPr>
              <a:lnSpc>
                <a:spcPct val="150000"/>
              </a:lnSpc>
            </a:pPr>
            <a:r>
              <a:rPr lang="nl-NL" dirty="0"/>
              <a:t>Doel 2: Je maakt een pitch, vlog, video, geluidsopname of tekst.</a:t>
            </a:r>
          </a:p>
          <a:p>
            <a:pPr>
              <a:lnSpc>
                <a:spcPct val="150000"/>
              </a:lnSpc>
            </a:pPr>
            <a:r>
              <a:rPr lang="nl-NL" dirty="0"/>
              <a:t>Doel 3: Je geeft feedback aan andere studenten. </a:t>
            </a:r>
          </a:p>
        </p:txBody>
      </p:sp>
    </p:spTree>
    <p:extLst>
      <p:ext uri="{BB962C8B-B14F-4D97-AF65-F5344CB8AC3E}">
        <p14:creationId xmlns:p14="http://schemas.microsoft.com/office/powerpoint/2010/main" val="312008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00EC5-15E3-F4F5-A519-B92BB4D1CF45}"/>
              </a:ext>
            </a:extLst>
          </p:cNvPr>
          <p:cNvSpPr>
            <a:spLocks noGrp="1"/>
          </p:cNvSpPr>
          <p:nvPr>
            <p:ph type="title"/>
          </p:nvPr>
        </p:nvSpPr>
        <p:spPr>
          <a:xfrm>
            <a:off x="621729" y="528638"/>
            <a:ext cx="5163252" cy="953799"/>
          </a:xfrm>
        </p:spPr>
        <p:txBody>
          <a:bodyPr anchor="ctr">
            <a:normAutofit fontScale="90000"/>
          </a:bodyPr>
          <a:lstStyle/>
          <a:p>
            <a:r>
              <a:rPr lang="nl-NL" sz="3200" dirty="0"/>
              <a:t>Opdracht: kies 3 foto’s van belangrijke leermomenten</a:t>
            </a:r>
          </a:p>
        </p:txBody>
      </p:sp>
      <p:sp>
        <p:nvSpPr>
          <p:cNvPr id="3" name="Tijdelijke aanduiding voor inhoud 2">
            <a:extLst>
              <a:ext uri="{FF2B5EF4-FFF2-40B4-BE49-F238E27FC236}">
                <a16:creationId xmlns:a16="http://schemas.microsoft.com/office/drawing/2014/main" id="{9700AAA9-710F-60B9-C847-C88A2A9C396E}"/>
              </a:ext>
            </a:extLst>
          </p:cNvPr>
          <p:cNvSpPr>
            <a:spLocks noGrp="1"/>
          </p:cNvSpPr>
          <p:nvPr>
            <p:ph idx="1"/>
          </p:nvPr>
        </p:nvSpPr>
        <p:spPr>
          <a:xfrm>
            <a:off x="356246" y="1731331"/>
            <a:ext cx="5694218" cy="4598031"/>
          </a:xfrm>
        </p:spPr>
        <p:txBody>
          <a:bodyPr vert="horz" lIns="91440" tIns="45720" rIns="91440" bIns="45720" rtlCol="0" anchor="ctr">
            <a:normAutofit fontScale="92500" lnSpcReduction="10000"/>
          </a:bodyPr>
          <a:lstStyle/>
          <a:p>
            <a:pPr marL="457200" indent="-457200">
              <a:lnSpc>
                <a:spcPct val="150000"/>
              </a:lnSpc>
              <a:buFont typeface="+mj-lt"/>
              <a:buAutoNum type="arabicPeriod"/>
            </a:pPr>
            <a:r>
              <a:rPr lang="nl-NL" sz="2600" dirty="0"/>
              <a:t>Kies drie foto’s van de </a:t>
            </a:r>
            <a:r>
              <a:rPr lang="nl-NL" sz="2600" dirty="0" err="1"/>
              <a:t>Padlet</a:t>
            </a:r>
            <a:r>
              <a:rPr lang="nl-NL" sz="2600" dirty="0"/>
              <a:t> en zet die bovenaan. </a:t>
            </a:r>
            <a:br>
              <a:rPr lang="nl-NL" sz="2400" dirty="0"/>
            </a:br>
            <a:r>
              <a:rPr lang="nl-NL" sz="2200" dirty="0"/>
              <a:t>- Welke foto valt het meest op? </a:t>
            </a:r>
            <a:br>
              <a:rPr lang="nl-NL" sz="2200" dirty="0"/>
            </a:br>
            <a:r>
              <a:rPr lang="nl-NL" sz="2200" dirty="0"/>
              <a:t>- Welke foto gaat over een ‘aha-moment’? </a:t>
            </a:r>
          </a:p>
          <a:p>
            <a:pPr marL="457200" indent="-457200">
              <a:lnSpc>
                <a:spcPct val="150000"/>
              </a:lnSpc>
              <a:buFont typeface="+mj-lt"/>
              <a:buAutoNum type="arabicPeriod"/>
            </a:pPr>
            <a:r>
              <a:rPr lang="nl-NL" sz="2600" dirty="0"/>
              <a:t>Hoe ben jij gegroeid? </a:t>
            </a:r>
            <a:br>
              <a:rPr lang="nl-NL" sz="2400" dirty="0"/>
            </a:br>
            <a:r>
              <a:rPr lang="nl-NL" sz="2200" dirty="0"/>
              <a:t>- Hoe komt dat? </a:t>
            </a:r>
            <a:br>
              <a:rPr lang="nl-NL" sz="2200" dirty="0"/>
            </a:br>
            <a:r>
              <a:rPr lang="nl-NL" sz="2200" dirty="0"/>
              <a:t>- En waaraan herken je dat?</a:t>
            </a:r>
            <a:endParaRPr lang="nl-NL" sz="2200" dirty="0">
              <a:cs typeface="Calibri"/>
            </a:endParaRPr>
          </a:p>
          <a:p>
            <a:pPr marL="457200" indent="-457200">
              <a:lnSpc>
                <a:spcPct val="150000"/>
              </a:lnSpc>
              <a:buFont typeface="+mj-lt"/>
              <a:buAutoNum type="arabicPeriod"/>
            </a:pPr>
            <a:r>
              <a:rPr lang="nl-NL" sz="2600" dirty="0"/>
              <a:t>Passen de drie foto’s bij jouw leermomenten?</a:t>
            </a:r>
          </a:p>
        </p:txBody>
      </p:sp>
      <p:pic>
        <p:nvPicPr>
          <p:cNvPr id="4" name="Afbeelding 4" descr="Persoon die wandelt">
            <a:extLst>
              <a:ext uri="{FF2B5EF4-FFF2-40B4-BE49-F238E27FC236}">
                <a16:creationId xmlns:a16="http://schemas.microsoft.com/office/drawing/2014/main" id="{E0C92872-7832-42B9-8F00-F8A300782D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1510" y="-63789"/>
            <a:ext cx="6977772" cy="6977772"/>
          </a:xfrm>
          <a:prstGeom prst="rect">
            <a:avLst/>
          </a:prstGeom>
        </p:spPr>
      </p:pic>
    </p:spTree>
    <p:extLst>
      <p:ext uri="{BB962C8B-B14F-4D97-AF65-F5344CB8AC3E}">
        <p14:creationId xmlns:p14="http://schemas.microsoft.com/office/powerpoint/2010/main" val="19294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00EC5-15E3-F4F5-A519-B92BB4D1CF45}"/>
              </a:ext>
            </a:extLst>
          </p:cNvPr>
          <p:cNvSpPr>
            <a:spLocks noGrp="1"/>
          </p:cNvSpPr>
          <p:nvPr>
            <p:ph type="title"/>
          </p:nvPr>
        </p:nvSpPr>
        <p:spPr/>
        <p:txBody>
          <a:bodyPr>
            <a:normAutofit/>
          </a:bodyPr>
          <a:lstStyle/>
          <a:p>
            <a:r>
              <a:rPr lang="nl-NL" sz="4000" dirty="0"/>
              <a:t>Opdracht: presenteer jouw leerproces</a:t>
            </a:r>
          </a:p>
        </p:txBody>
      </p:sp>
      <p:sp>
        <p:nvSpPr>
          <p:cNvPr id="3" name="Tijdelijke aanduiding voor inhoud 2">
            <a:extLst>
              <a:ext uri="{FF2B5EF4-FFF2-40B4-BE49-F238E27FC236}">
                <a16:creationId xmlns:a16="http://schemas.microsoft.com/office/drawing/2014/main" id="{9700AAA9-710F-60B9-C847-C88A2A9C396E}"/>
              </a:ext>
            </a:extLst>
          </p:cNvPr>
          <p:cNvSpPr>
            <a:spLocks noGrp="1"/>
          </p:cNvSpPr>
          <p:nvPr>
            <p:ph idx="1"/>
          </p:nvPr>
        </p:nvSpPr>
        <p:spPr>
          <a:xfrm>
            <a:off x="838200" y="2158134"/>
            <a:ext cx="10515600" cy="3432175"/>
          </a:xfrm>
        </p:spPr>
        <p:txBody>
          <a:bodyPr vert="horz" lIns="91440" tIns="45720" rIns="91440" bIns="45720" rtlCol="0" anchor="t">
            <a:normAutofit/>
          </a:bodyPr>
          <a:lstStyle/>
          <a:p>
            <a:pPr marL="457200" indent="-457200">
              <a:lnSpc>
                <a:spcPct val="150000"/>
              </a:lnSpc>
              <a:buFont typeface="+mj-lt"/>
              <a:buAutoNum type="arabicPeriod"/>
            </a:pPr>
            <a:r>
              <a:rPr lang="nl-NL" sz="2400" dirty="0"/>
              <a:t>Maak een pitch, video, vlog, geluidsopname of tekst over jouw inzichten. </a:t>
            </a:r>
          </a:p>
          <a:p>
            <a:pPr marL="457200" indent="-457200">
              <a:lnSpc>
                <a:spcPct val="150000"/>
              </a:lnSpc>
              <a:buFont typeface="+mj-lt"/>
              <a:buAutoNum type="arabicPeriod"/>
            </a:pPr>
            <a:r>
              <a:rPr lang="nl-NL" sz="2400" dirty="0"/>
              <a:t>Vertel waarom deze drie foto’s jouw groei laten zien. </a:t>
            </a:r>
            <a:br>
              <a:rPr lang="nl-NL" dirty="0"/>
            </a:br>
            <a:endParaRPr lang="nl-NL" dirty="0"/>
          </a:p>
          <a:p>
            <a:pPr marL="0" indent="0">
              <a:lnSpc>
                <a:spcPct val="150000"/>
              </a:lnSpc>
              <a:buNone/>
            </a:pPr>
            <a:r>
              <a:rPr lang="nl-NL" sz="2000" b="1" dirty="0"/>
              <a:t>Voorbereiding:</a:t>
            </a:r>
            <a:r>
              <a:rPr lang="nl-NL" sz="2000" dirty="0"/>
              <a:t> alleen of samen met een klasgenoot.</a:t>
            </a:r>
          </a:p>
          <a:p>
            <a:pPr marL="0" indent="0">
              <a:lnSpc>
                <a:spcPct val="150000"/>
              </a:lnSpc>
              <a:buNone/>
            </a:pPr>
            <a:r>
              <a:rPr lang="nl-NL" sz="2000" b="1" dirty="0"/>
              <a:t>Planning:</a:t>
            </a:r>
            <a:r>
              <a:rPr lang="nl-NL" sz="2000" dirty="0"/>
              <a:t> 15 minuten voorbereiding, daarna opnemen of schrijven. </a:t>
            </a:r>
          </a:p>
          <a:p>
            <a:pPr marL="457200" indent="-457200">
              <a:lnSpc>
                <a:spcPct val="150000"/>
              </a:lnSpc>
              <a:buFont typeface="+mj-lt"/>
              <a:buAutoNum type="arabicPeriod"/>
            </a:pPr>
            <a:endParaRPr lang="nl-NL" dirty="0"/>
          </a:p>
        </p:txBody>
      </p:sp>
    </p:spTree>
    <p:extLst>
      <p:ext uri="{BB962C8B-B14F-4D97-AF65-F5344CB8AC3E}">
        <p14:creationId xmlns:p14="http://schemas.microsoft.com/office/powerpoint/2010/main" val="341450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00EC5-15E3-F4F5-A519-B92BB4D1CF45}"/>
              </a:ext>
            </a:extLst>
          </p:cNvPr>
          <p:cNvSpPr>
            <a:spLocks noGrp="1"/>
          </p:cNvSpPr>
          <p:nvPr>
            <p:ph type="title"/>
          </p:nvPr>
        </p:nvSpPr>
        <p:spPr/>
        <p:txBody>
          <a:bodyPr>
            <a:normAutofit/>
          </a:bodyPr>
          <a:lstStyle/>
          <a:p>
            <a:r>
              <a:rPr lang="nl-NL" sz="4000" dirty="0"/>
              <a:t>Pitch, video, vlog, geluidsopname of tekst</a:t>
            </a:r>
          </a:p>
        </p:txBody>
      </p:sp>
      <p:sp>
        <p:nvSpPr>
          <p:cNvPr id="3" name="Tijdelijke aanduiding voor inhoud 2">
            <a:extLst>
              <a:ext uri="{FF2B5EF4-FFF2-40B4-BE49-F238E27FC236}">
                <a16:creationId xmlns:a16="http://schemas.microsoft.com/office/drawing/2014/main" id="{9700AAA9-710F-60B9-C847-C88A2A9C396E}"/>
              </a:ext>
            </a:extLst>
          </p:cNvPr>
          <p:cNvSpPr>
            <a:spLocks noGrp="1"/>
          </p:cNvSpPr>
          <p:nvPr>
            <p:ph idx="1"/>
          </p:nvPr>
        </p:nvSpPr>
        <p:spPr>
          <a:xfrm>
            <a:off x="838200" y="1404649"/>
            <a:ext cx="8527204" cy="4048701"/>
          </a:xfrm>
        </p:spPr>
        <p:txBody>
          <a:bodyPr vert="horz" lIns="91440" tIns="45720" rIns="91440" bIns="45720" rtlCol="0" anchor="ctr">
            <a:normAutofit/>
          </a:bodyPr>
          <a:lstStyle/>
          <a:p>
            <a:pPr>
              <a:lnSpc>
                <a:spcPct val="170000"/>
              </a:lnSpc>
            </a:pPr>
            <a:r>
              <a:rPr lang="nl-NL" sz="2400" dirty="0"/>
              <a:t>Maximaal één minuut of een half A4 aan tekst. </a:t>
            </a:r>
          </a:p>
          <a:p>
            <a:pPr>
              <a:lnSpc>
                <a:spcPct val="170000"/>
              </a:lnSpc>
            </a:pPr>
            <a:r>
              <a:rPr lang="nl-NL" sz="2400" dirty="0"/>
              <a:t>In jouw eindproduct </a:t>
            </a:r>
            <a:r>
              <a:rPr lang="nl-NL" sz="2400" b="1" u="sng" dirty="0"/>
              <a:t>moet </a:t>
            </a:r>
            <a:r>
              <a:rPr lang="nl-NL" sz="2400" dirty="0"/>
              <a:t>worden verteld/beschreven:</a:t>
            </a:r>
          </a:p>
          <a:p>
            <a:pPr marL="914400" lvl="1" indent="-457200">
              <a:lnSpc>
                <a:spcPct val="170000"/>
              </a:lnSpc>
              <a:buFont typeface="+mj-lt"/>
              <a:buAutoNum type="arabicPeriod"/>
            </a:pPr>
            <a:r>
              <a:rPr lang="nl-NL" sz="2000" dirty="0"/>
              <a:t>Aan welk doel je hebt gewerkt;</a:t>
            </a:r>
          </a:p>
          <a:p>
            <a:pPr marL="914400" lvl="1" indent="-457200">
              <a:lnSpc>
                <a:spcPct val="170000"/>
              </a:lnSpc>
              <a:buFont typeface="+mj-lt"/>
              <a:buAutoNum type="arabicPeriod"/>
            </a:pPr>
            <a:r>
              <a:rPr lang="nl-NL" sz="2000" dirty="0"/>
              <a:t>Welke drie inzichten of leermomenten je hebt gekozen;</a:t>
            </a:r>
          </a:p>
          <a:p>
            <a:pPr marL="914400" lvl="1" indent="-457200">
              <a:lnSpc>
                <a:spcPct val="170000"/>
              </a:lnSpc>
              <a:buFont typeface="+mj-lt"/>
              <a:buAutoNum type="arabicPeriod"/>
            </a:pPr>
            <a:r>
              <a:rPr lang="nl-NL" sz="2000" dirty="0"/>
              <a:t>Waarom dit leermomenten zijn voor jou.</a:t>
            </a:r>
          </a:p>
        </p:txBody>
      </p:sp>
      <p:pic>
        <p:nvPicPr>
          <p:cNvPr id="9" name="Afbeelding 8" descr="Afbeelding met tekst, persoon&#10;&#10;Automatisch gegenereerde beschrijving">
            <a:extLst>
              <a:ext uri="{FF2B5EF4-FFF2-40B4-BE49-F238E27FC236}">
                <a16:creationId xmlns:a16="http://schemas.microsoft.com/office/drawing/2014/main" id="{46ADBB48-DAC3-A706-D203-7DC68B75B927}"/>
              </a:ext>
            </a:extLst>
          </p:cNvPr>
          <p:cNvPicPr>
            <a:picLocks noChangeAspect="1"/>
          </p:cNvPicPr>
          <p:nvPr/>
        </p:nvPicPr>
        <p:blipFill rotWithShape="1">
          <a:blip r:embed="rId3"/>
          <a:srcRect l="9584" r="10678" b="8611"/>
          <a:stretch/>
        </p:blipFill>
        <p:spPr>
          <a:xfrm>
            <a:off x="8496300" y="3552553"/>
            <a:ext cx="3276600" cy="2699166"/>
          </a:xfrm>
          <a:prstGeom prst="rect">
            <a:avLst/>
          </a:prstGeom>
        </p:spPr>
      </p:pic>
    </p:spTree>
    <p:extLst>
      <p:ext uri="{BB962C8B-B14F-4D97-AF65-F5344CB8AC3E}">
        <p14:creationId xmlns:p14="http://schemas.microsoft.com/office/powerpoint/2010/main" val="337756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27ECD-49AF-6271-1569-E9BDB6CF8BCD}"/>
              </a:ext>
            </a:extLst>
          </p:cNvPr>
          <p:cNvSpPr>
            <a:spLocks noGrp="1"/>
          </p:cNvSpPr>
          <p:nvPr>
            <p:ph type="title"/>
          </p:nvPr>
        </p:nvSpPr>
        <p:spPr/>
        <p:txBody>
          <a:bodyPr>
            <a:normAutofit/>
          </a:bodyPr>
          <a:lstStyle/>
          <a:p>
            <a:r>
              <a:rPr lang="nl-NL" sz="4000" dirty="0"/>
              <a:t>Eindproduct bekijken: hoe ging het bij iedereen?</a:t>
            </a:r>
          </a:p>
        </p:txBody>
      </p:sp>
      <p:sp>
        <p:nvSpPr>
          <p:cNvPr id="7" name="Tijdelijke aanduiding voor inhoud 6">
            <a:extLst>
              <a:ext uri="{FF2B5EF4-FFF2-40B4-BE49-F238E27FC236}">
                <a16:creationId xmlns:a16="http://schemas.microsoft.com/office/drawing/2014/main" id="{E9A1C8E8-CAD3-7A35-B60F-39EE484FFA53}"/>
              </a:ext>
            </a:extLst>
          </p:cNvPr>
          <p:cNvSpPr>
            <a:spLocks noGrp="1"/>
          </p:cNvSpPr>
          <p:nvPr>
            <p:ph sz="half" idx="1"/>
          </p:nvPr>
        </p:nvSpPr>
        <p:spPr>
          <a:xfrm>
            <a:off x="838200" y="2171989"/>
            <a:ext cx="4070453" cy="3422236"/>
          </a:xfrm>
        </p:spPr>
        <p:txBody>
          <a:bodyPr/>
          <a:lstStyle/>
          <a:p>
            <a:r>
              <a:rPr lang="nl-NL" sz="2400" dirty="0">
                <a:cs typeface="Calibri"/>
              </a:rPr>
              <a:t>In groepjes kijken we naar elkaars eindproducten. </a:t>
            </a:r>
          </a:p>
          <a:p>
            <a:endParaRPr lang="nl-NL" sz="2400" dirty="0">
              <a:cs typeface="Calibri"/>
            </a:endParaRPr>
          </a:p>
          <a:p>
            <a:r>
              <a:rPr lang="nl-NL" sz="2400" dirty="0">
                <a:cs typeface="Calibri"/>
              </a:rPr>
              <a:t>Geef elkaar feedback a.d.h.v. de </a:t>
            </a:r>
            <a:r>
              <a:rPr lang="nl-NL" sz="2400" dirty="0">
                <a:cs typeface="Calibri"/>
                <a:hlinkClick r:id="rId3"/>
              </a:rPr>
              <a:t>single point </a:t>
            </a:r>
            <a:r>
              <a:rPr lang="nl-NL" sz="2400" dirty="0" err="1">
                <a:cs typeface="Calibri"/>
                <a:hlinkClick r:id="rId3"/>
              </a:rPr>
              <a:t>rubric</a:t>
            </a:r>
            <a:r>
              <a:rPr lang="nl-NL" sz="2400" dirty="0">
                <a:cs typeface="Calibri"/>
                <a:hlinkClick r:id="rId3"/>
              </a:rPr>
              <a:t>. </a:t>
            </a:r>
            <a:endParaRPr lang="nl-NL" sz="2400" dirty="0">
              <a:cs typeface="Calibri"/>
            </a:endParaRPr>
          </a:p>
          <a:p>
            <a:endParaRPr lang="nl-NL" dirty="0"/>
          </a:p>
        </p:txBody>
      </p:sp>
      <p:pic>
        <p:nvPicPr>
          <p:cNvPr id="6" name="Tijdelijke aanduiding voor inhoud 5" descr="Afbeelding met tafel&#10;&#10;Automatisch gegenereerde beschrijving">
            <a:extLst>
              <a:ext uri="{FF2B5EF4-FFF2-40B4-BE49-F238E27FC236}">
                <a16:creationId xmlns:a16="http://schemas.microsoft.com/office/drawing/2014/main" id="{8A7A19FF-565D-AD9F-670D-2AD4CD219DDC}"/>
              </a:ext>
            </a:extLst>
          </p:cNvPr>
          <p:cNvPicPr>
            <a:picLocks noGrp="1" noChangeAspect="1"/>
          </p:cNvPicPr>
          <p:nvPr>
            <p:ph sz="half" idx="2"/>
          </p:nvPr>
        </p:nvPicPr>
        <p:blipFill>
          <a:blip r:embed="rId4"/>
          <a:stretch>
            <a:fillRect/>
          </a:stretch>
        </p:blipFill>
        <p:spPr>
          <a:xfrm>
            <a:off x="5001493" y="1859587"/>
            <a:ext cx="6941987" cy="3100406"/>
          </a:xfrm>
        </p:spPr>
      </p:pic>
      <p:pic>
        <p:nvPicPr>
          <p:cNvPr id="11" name="Afbeelding 6" descr="Popcorn Pusheen">
            <a:extLst>
              <a:ext uri="{FF2B5EF4-FFF2-40B4-BE49-F238E27FC236}">
                <a16:creationId xmlns:a16="http://schemas.microsoft.com/office/drawing/2014/main" id="{155398AC-7F1D-5309-158F-94295A7A959B}"/>
              </a:ext>
            </a:extLst>
          </p:cNvPr>
          <p:cNvPicPr>
            <a:picLocks noChangeAspect="1"/>
          </p:cNvPicPr>
          <p:nvPr/>
        </p:nvPicPr>
        <p:blipFill>
          <a:blip r:embed="rId5"/>
          <a:stretch>
            <a:fillRect/>
          </a:stretch>
        </p:blipFill>
        <p:spPr>
          <a:xfrm rot="21337746">
            <a:off x="4605399" y="3585309"/>
            <a:ext cx="2981202" cy="2981202"/>
          </a:xfrm>
          <a:prstGeom prst="rect">
            <a:avLst/>
          </a:prstGeom>
        </p:spPr>
      </p:pic>
    </p:spTree>
    <p:extLst>
      <p:ext uri="{BB962C8B-B14F-4D97-AF65-F5344CB8AC3E}">
        <p14:creationId xmlns:p14="http://schemas.microsoft.com/office/powerpoint/2010/main" val="333050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49AF6-6B7F-2011-E8AC-DD87A25507A7}"/>
              </a:ext>
            </a:extLst>
          </p:cNvPr>
          <p:cNvSpPr>
            <a:spLocks noGrp="1"/>
          </p:cNvSpPr>
          <p:nvPr>
            <p:ph type="title"/>
          </p:nvPr>
        </p:nvSpPr>
        <p:spPr/>
        <p:txBody>
          <a:bodyPr/>
          <a:lstStyle/>
          <a:p>
            <a:r>
              <a:rPr lang="nl-NL" dirty="0"/>
              <a:t>Terugkijken</a:t>
            </a:r>
          </a:p>
        </p:txBody>
      </p:sp>
      <p:sp>
        <p:nvSpPr>
          <p:cNvPr id="3" name="Tijdelijke aanduiding voor inhoud 2">
            <a:extLst>
              <a:ext uri="{FF2B5EF4-FFF2-40B4-BE49-F238E27FC236}">
                <a16:creationId xmlns:a16="http://schemas.microsoft.com/office/drawing/2014/main" id="{C572B5DB-1131-D873-95CE-F1DAB1C99F91}"/>
              </a:ext>
            </a:extLst>
          </p:cNvPr>
          <p:cNvSpPr>
            <a:spLocks noGrp="1"/>
          </p:cNvSpPr>
          <p:nvPr>
            <p:ph idx="1"/>
          </p:nvPr>
        </p:nvSpPr>
        <p:spPr/>
        <p:txBody>
          <a:bodyPr>
            <a:normAutofit/>
          </a:bodyPr>
          <a:lstStyle/>
          <a:p>
            <a:r>
              <a:rPr lang="nl-NL" sz="2400" dirty="0"/>
              <a:t>Wat vond je ervan om met foto’s aan je leerdoel te werken? </a:t>
            </a:r>
          </a:p>
        </p:txBody>
      </p:sp>
      <p:pic>
        <p:nvPicPr>
          <p:cNvPr id="4" name="Afbeelding 4" descr="Flauwvallen Kat">
            <a:extLst>
              <a:ext uri="{FF2B5EF4-FFF2-40B4-BE49-F238E27FC236}">
                <a16:creationId xmlns:a16="http://schemas.microsoft.com/office/drawing/2014/main" id="{F8F75B31-9391-C27B-7052-908544791D60}"/>
              </a:ext>
            </a:extLst>
          </p:cNvPr>
          <p:cNvPicPr>
            <a:picLocks noChangeAspect="1"/>
          </p:cNvPicPr>
          <p:nvPr/>
        </p:nvPicPr>
        <p:blipFill>
          <a:blip r:embed="rId3"/>
          <a:stretch>
            <a:fillRect/>
          </a:stretch>
        </p:blipFill>
        <p:spPr>
          <a:xfrm>
            <a:off x="8302266" y="3136537"/>
            <a:ext cx="3626498" cy="3610627"/>
          </a:xfrm>
          <a:prstGeom prst="rect">
            <a:avLst/>
          </a:prstGeom>
        </p:spPr>
      </p:pic>
    </p:spTree>
    <p:extLst>
      <p:ext uri="{BB962C8B-B14F-4D97-AF65-F5344CB8AC3E}">
        <p14:creationId xmlns:p14="http://schemas.microsoft.com/office/powerpoint/2010/main" val="371497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734583"/>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c3de81-5507-4568-b1fa-d66a76099961">
      <Terms xmlns="http://schemas.microsoft.com/office/infopath/2007/PartnerControls"/>
    </lcf76f155ced4ddcb4097134ff3c332f>
    <TaxCatchAll xmlns="2b83566b-c2f5-4d69-a111-3a2bc5ec35e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8CE57F8498D146906FD0877D528767" ma:contentTypeVersion="15" ma:contentTypeDescription="Een nieuw document maken." ma:contentTypeScope="" ma:versionID="fbef2e57fd4c7e33b27897b43ebc23a3">
  <xsd:schema xmlns:xsd="http://www.w3.org/2001/XMLSchema" xmlns:xs="http://www.w3.org/2001/XMLSchema" xmlns:p="http://schemas.microsoft.com/office/2006/metadata/properties" xmlns:ns2="a2c3de81-5507-4568-b1fa-d66a76099961" xmlns:ns3="2b83566b-c2f5-4d69-a111-3a2bc5ec35ed" targetNamespace="http://schemas.microsoft.com/office/2006/metadata/properties" ma:root="true" ma:fieldsID="fbaef5ac953eecfa1b12b96a67cadbce" ns2:_="" ns3:_="">
    <xsd:import namespace="a2c3de81-5507-4568-b1fa-d66a76099961"/>
    <xsd:import namespace="2b83566b-c2f5-4d69-a111-3a2bc5ec35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3de81-5507-4568-b1fa-d66a76099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2790419-a765-4823-8fdf-aad89ba35e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83566b-c2f5-4d69-a111-3a2bc5ec35ed"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b7a64230-1ea1-4038-a171-21d4b74c6abd}" ma:internalName="TaxCatchAll" ma:showField="CatchAllData" ma:web="2b83566b-c2f5-4d69-a111-3a2bc5ec3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ABE481-B849-4CC0-A309-0706AD5E5C30}">
  <ds:schemaRefs>
    <ds:schemaRef ds:uri="http://schemas.microsoft.com/office/infopath/2007/PartnerControls"/>
    <ds:schemaRef ds:uri="http://purl.org/dc/elements/1.1/"/>
    <ds:schemaRef ds:uri="http://schemas.microsoft.com/office/2006/documentManagement/types"/>
    <ds:schemaRef ds:uri="2b83566b-c2f5-4d69-a111-3a2bc5ec35ed"/>
    <ds:schemaRef ds:uri="http://purl.org/dc/dcmitype/"/>
    <ds:schemaRef ds:uri="http://purl.org/dc/terms/"/>
    <ds:schemaRef ds:uri="http://schemas.microsoft.com/office/2006/metadata/properties"/>
    <ds:schemaRef ds:uri="http://schemas.openxmlformats.org/package/2006/metadata/core-properties"/>
    <ds:schemaRef ds:uri="a2c3de81-5507-4568-b1fa-d66a76099961"/>
    <ds:schemaRef ds:uri="http://www.w3.org/XML/1998/namespace"/>
  </ds:schemaRefs>
</ds:datastoreItem>
</file>

<file path=customXml/itemProps2.xml><?xml version="1.0" encoding="utf-8"?>
<ds:datastoreItem xmlns:ds="http://schemas.openxmlformats.org/officeDocument/2006/customXml" ds:itemID="{C7019671-65AE-41F3-8D63-CF386B3976CD}">
  <ds:schemaRefs>
    <ds:schemaRef ds:uri="http://schemas.microsoft.com/sharepoint/v3/contenttype/forms"/>
  </ds:schemaRefs>
</ds:datastoreItem>
</file>

<file path=customXml/itemProps3.xml><?xml version="1.0" encoding="utf-8"?>
<ds:datastoreItem xmlns:ds="http://schemas.openxmlformats.org/officeDocument/2006/customXml" ds:itemID="{C12A7FB4-424A-478C-B476-36692548E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3de81-5507-4568-b1fa-d66a76099961"/>
    <ds:schemaRef ds:uri="2b83566b-c2f5-4d69-a111-3a2bc5ec3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TotalTime>
  <Words>833</Words>
  <Application>Microsoft Macintosh PowerPoint</Application>
  <PresentationFormat>Breedbeeld</PresentationFormat>
  <Paragraphs>69</Paragraphs>
  <Slides>7</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Calibri</vt:lpstr>
      <vt:lpstr>Myriad Pro</vt:lpstr>
      <vt:lpstr>Myriad Pro SemiExt</vt:lpstr>
      <vt:lpstr>Open Sans</vt:lpstr>
      <vt:lpstr>Wingdings</vt:lpstr>
      <vt:lpstr>1_Kantoorthema</vt:lpstr>
      <vt:lpstr>Les 3 | Kijk terug:  welke stappen heb jij gezet?</vt:lpstr>
      <vt:lpstr>Opdracht: kies 3 foto’s van belangrijke leermomenten</vt:lpstr>
      <vt:lpstr>Opdracht: presenteer jouw leerproces</vt:lpstr>
      <vt:lpstr>Pitch, video, vlog, geluidsopname of tekst</vt:lpstr>
      <vt:lpstr>Eindproduct bekijken: hoe ging het bij iedereen?</vt:lpstr>
      <vt:lpstr>Terugkijken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van der Meiden</dc:creator>
  <cp:lastModifiedBy>Laura Schouten</cp:lastModifiedBy>
  <cp:revision>9</cp:revision>
  <dcterms:created xsi:type="dcterms:W3CDTF">2022-12-08T15:49:09Z</dcterms:created>
  <dcterms:modified xsi:type="dcterms:W3CDTF">2023-02-28T13:33:46Z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0x0101007B8CE57F8498D146906FD0877D528767</vt:lpwstr>
  </property>
  <property fmtid="{D5CDD505-2E9C-101B-9397-08002B2CF9AE}" pid="3" name="MediaServiceImageTags">
    <vt:lpwstr/>
  </property>
</Properties>
</file>